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2"/>
  </p:sldMasterIdLst>
  <p:notesMasterIdLst>
    <p:notesMasterId r:id="rId9"/>
  </p:notesMasterIdLst>
  <p:sldIdLst>
    <p:sldId id="256" r:id="rId3"/>
    <p:sldId id="262" r:id="rId4"/>
    <p:sldId id="261" r:id="rId5"/>
    <p:sldId id="258" r:id="rId6"/>
    <p:sldId id="259" r:id="rId7"/>
    <p:sldId id="260" r:id="rId8"/>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6139ED-56E0-4F04-9D7A-5F22F53CB2E6}" v="19" dt="2026-01-17T05:57:42.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529" autoAdjust="0"/>
  </p:normalViewPr>
  <p:slideViewPr>
    <p:cSldViewPr snapToGrid="0">
      <p:cViewPr varScale="1">
        <p:scale>
          <a:sx n="95" d="100"/>
          <a:sy n="95" d="100"/>
        </p:scale>
        <p:origin x="11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ki Takada" userId="09a4800e-7730-4ed8-839a-a42273354bf1" providerId="ADAL" clId="{BC854174-2E83-4BBF-8541-DE6AEDE19BA6}"/>
    <pc:docChg chg="undo custSel addSld delSld modSld sldOrd delMainMaster modShowInfo">
      <pc:chgData name="Yuki Takada" userId="09a4800e-7730-4ed8-839a-a42273354bf1" providerId="ADAL" clId="{BC854174-2E83-4BBF-8541-DE6AEDE19BA6}" dt="2026-01-17T06:00:13.843" v="784"/>
      <pc:docMkLst>
        <pc:docMk/>
      </pc:docMkLst>
      <pc:sldChg chg="modSp mod modNotesTx">
        <pc:chgData name="Yuki Takada" userId="09a4800e-7730-4ed8-839a-a42273354bf1" providerId="ADAL" clId="{BC854174-2E83-4BBF-8541-DE6AEDE19BA6}" dt="2026-01-15T09:01:06" v="581" actId="20577"/>
        <pc:sldMkLst>
          <pc:docMk/>
          <pc:sldMk cId="0" sldId="258"/>
        </pc:sldMkLst>
        <pc:spChg chg="mod">
          <ac:chgData name="Yuki Takada" userId="09a4800e-7730-4ed8-839a-a42273354bf1" providerId="ADAL" clId="{BC854174-2E83-4BBF-8541-DE6AEDE19BA6}" dt="2026-01-15T08:55:57.011" v="548" actId="20577"/>
          <ac:spMkLst>
            <pc:docMk/>
            <pc:sldMk cId="0" sldId="258"/>
            <ac:spMk id="71" creationId="{00000000-0000-0000-0000-000000000000}"/>
          </ac:spMkLst>
        </pc:spChg>
        <pc:spChg chg="mod">
          <ac:chgData name="Yuki Takada" userId="09a4800e-7730-4ed8-839a-a42273354bf1" providerId="ADAL" clId="{BC854174-2E83-4BBF-8541-DE6AEDE19BA6}" dt="2026-01-15T08:55:30.125" v="540" actId="20577"/>
          <ac:spMkLst>
            <pc:docMk/>
            <pc:sldMk cId="0" sldId="258"/>
            <ac:spMk id="74" creationId="{00000000-0000-0000-0000-000000000000}"/>
          </ac:spMkLst>
        </pc:spChg>
      </pc:sldChg>
      <pc:sldChg chg="modSp mod modNotesTx">
        <pc:chgData name="Yuki Takada" userId="09a4800e-7730-4ed8-839a-a42273354bf1" providerId="ADAL" clId="{BC854174-2E83-4BBF-8541-DE6AEDE19BA6}" dt="2026-01-15T08:56:38.806" v="572" actId="6549"/>
        <pc:sldMkLst>
          <pc:docMk/>
          <pc:sldMk cId="0" sldId="259"/>
        </pc:sldMkLst>
        <pc:spChg chg="mod">
          <ac:chgData name="Yuki Takada" userId="09a4800e-7730-4ed8-839a-a42273354bf1" providerId="ADAL" clId="{BC854174-2E83-4BBF-8541-DE6AEDE19BA6}" dt="2026-01-15T08:56:38.806" v="572" actId="6549"/>
          <ac:spMkLst>
            <pc:docMk/>
            <pc:sldMk cId="0" sldId="259"/>
            <ac:spMk id="78" creationId="{00000000-0000-0000-0000-000000000000}"/>
          </ac:spMkLst>
        </pc:spChg>
        <pc:spChg chg="mod">
          <ac:chgData name="Yuki Takada" userId="09a4800e-7730-4ed8-839a-a42273354bf1" providerId="ADAL" clId="{BC854174-2E83-4BBF-8541-DE6AEDE19BA6}" dt="2026-01-15T08:56:19.529" v="562" actId="20577"/>
          <ac:spMkLst>
            <pc:docMk/>
            <pc:sldMk cId="0" sldId="259"/>
            <ac:spMk id="80" creationId="{00000000-0000-0000-0000-000000000000}"/>
          </ac:spMkLst>
        </pc:spChg>
      </pc:sldChg>
      <pc:sldChg chg="modSp mod modNotesTx">
        <pc:chgData name="Yuki Takada" userId="09a4800e-7730-4ed8-839a-a42273354bf1" providerId="ADAL" clId="{BC854174-2E83-4BBF-8541-DE6AEDE19BA6}" dt="2026-01-15T08:58:47.159" v="577" actId="20577"/>
        <pc:sldMkLst>
          <pc:docMk/>
          <pc:sldMk cId="0" sldId="260"/>
        </pc:sldMkLst>
        <pc:spChg chg="mod">
          <ac:chgData name="Yuki Takada" userId="09a4800e-7730-4ed8-839a-a42273354bf1" providerId="ADAL" clId="{BC854174-2E83-4BBF-8541-DE6AEDE19BA6}" dt="2026-01-15T08:57:05.573" v="576" actId="20577"/>
          <ac:spMkLst>
            <pc:docMk/>
            <pc:sldMk cId="0" sldId="260"/>
            <ac:spMk id="87" creationId="{00000000-0000-0000-0000-000000000000}"/>
          </ac:spMkLst>
        </pc:spChg>
      </pc:sldChg>
      <pc:sldChg chg="addSp delSp modSp add mod modNotesTx">
        <pc:chgData name="Yuki Takada" userId="09a4800e-7730-4ed8-839a-a42273354bf1" providerId="ADAL" clId="{BC854174-2E83-4BBF-8541-DE6AEDE19BA6}" dt="2026-01-15T09:17:58.824" v="605" actId="20577"/>
        <pc:sldMkLst>
          <pc:docMk/>
          <pc:sldMk cId="2745263123" sldId="261"/>
        </pc:sldMkLst>
        <pc:spChg chg="add mod">
          <ac:chgData name="Yuki Takada" userId="09a4800e-7730-4ed8-839a-a42273354bf1" providerId="ADAL" clId="{BC854174-2E83-4BBF-8541-DE6AEDE19BA6}" dt="2026-01-13T13:01:08.161" v="402" actId="1037"/>
          <ac:spMkLst>
            <pc:docMk/>
            <pc:sldMk cId="2745263123" sldId="261"/>
            <ac:spMk id="5" creationId="{33DB5A1C-4DE6-9657-118F-A62554AC71AE}"/>
          </ac:spMkLst>
        </pc:spChg>
        <pc:spChg chg="add mod">
          <ac:chgData name="Yuki Takada" userId="09a4800e-7730-4ed8-839a-a42273354bf1" providerId="ADAL" clId="{BC854174-2E83-4BBF-8541-DE6AEDE19BA6}" dt="2026-01-13T13:01:08.161" v="402" actId="1037"/>
          <ac:spMkLst>
            <pc:docMk/>
            <pc:sldMk cId="2745263123" sldId="261"/>
            <ac:spMk id="6" creationId="{44C28E08-CBAE-4EAE-83E6-ADC9E0B437E3}"/>
          </ac:spMkLst>
        </pc:spChg>
        <pc:spChg chg="add mod">
          <ac:chgData name="Yuki Takada" userId="09a4800e-7730-4ed8-839a-a42273354bf1" providerId="ADAL" clId="{BC854174-2E83-4BBF-8541-DE6AEDE19BA6}" dt="2026-01-15T09:03:51.883" v="590" actId="14100"/>
          <ac:spMkLst>
            <pc:docMk/>
            <pc:sldMk cId="2745263123" sldId="261"/>
            <ac:spMk id="7" creationId="{7A22F919-ECF0-199C-B21C-88B94EA6CDE1}"/>
          </ac:spMkLst>
        </pc:spChg>
        <pc:spChg chg="add mod">
          <ac:chgData name="Yuki Takada" userId="09a4800e-7730-4ed8-839a-a42273354bf1" providerId="ADAL" clId="{BC854174-2E83-4BBF-8541-DE6AEDE19BA6}" dt="2026-01-15T09:17:58.824" v="605" actId="20577"/>
          <ac:spMkLst>
            <pc:docMk/>
            <pc:sldMk cId="2745263123" sldId="261"/>
            <ac:spMk id="8" creationId="{1C50DB98-30BD-72D0-FE07-7BDBD806EAE2}"/>
          </ac:spMkLst>
        </pc:spChg>
        <pc:picChg chg="add mod">
          <ac:chgData name="Yuki Takada" userId="09a4800e-7730-4ed8-839a-a42273354bf1" providerId="ADAL" clId="{BC854174-2E83-4BBF-8541-DE6AEDE19BA6}" dt="2026-01-13T13:01:29.455" v="409" actId="14100"/>
          <ac:picMkLst>
            <pc:docMk/>
            <pc:sldMk cId="2745263123" sldId="261"/>
            <ac:picMk id="4" creationId="{1DD52D28-CBD4-ED42-6D2C-B8FFAB4F9CC9}"/>
          </ac:picMkLst>
        </pc:picChg>
        <pc:picChg chg="add mod">
          <ac:chgData name="Yuki Takada" userId="09a4800e-7730-4ed8-839a-a42273354bf1" providerId="ADAL" clId="{BC854174-2E83-4BBF-8541-DE6AEDE19BA6}" dt="2026-01-15T09:16:33.961" v="596" actId="14100"/>
          <ac:picMkLst>
            <pc:docMk/>
            <pc:sldMk cId="2745263123" sldId="261"/>
            <ac:picMk id="11" creationId="{F0BC4E0A-AC45-D6F9-6FC3-0F13C7FCE46C}"/>
          </ac:picMkLst>
        </pc:picChg>
      </pc:sldChg>
      <pc:sldChg chg="addSp delSp modSp add mod ord">
        <pc:chgData name="Yuki Takada" userId="09a4800e-7730-4ed8-839a-a42273354bf1" providerId="ADAL" clId="{BC854174-2E83-4BBF-8541-DE6AEDE19BA6}" dt="2026-01-17T06:00:13.843" v="784"/>
        <pc:sldMkLst>
          <pc:docMk/>
          <pc:sldMk cId="1421273693" sldId="262"/>
        </pc:sldMkLst>
        <pc:spChg chg="add mod">
          <ac:chgData name="Yuki Takada" userId="09a4800e-7730-4ed8-839a-a42273354bf1" providerId="ADAL" clId="{BC854174-2E83-4BBF-8541-DE6AEDE19BA6}" dt="2026-01-17T05:43:55.296" v="642" actId="20577"/>
          <ac:spMkLst>
            <pc:docMk/>
            <pc:sldMk cId="1421273693" sldId="262"/>
            <ac:spMk id="4" creationId="{3E6C6382-A027-EE36-C3C4-534AB9D3B097}"/>
          </ac:spMkLst>
        </pc:spChg>
        <pc:spChg chg="add mod">
          <ac:chgData name="Yuki Takada" userId="09a4800e-7730-4ed8-839a-a42273354bf1" providerId="ADAL" clId="{BC854174-2E83-4BBF-8541-DE6AEDE19BA6}" dt="2026-01-17T05:43:55.870" v="643"/>
          <ac:spMkLst>
            <pc:docMk/>
            <pc:sldMk cId="1421273693" sldId="262"/>
            <ac:spMk id="5" creationId="{EB6B255C-0439-21D6-CD4C-95B5ABE63400}"/>
          </ac:spMkLst>
        </pc:spChg>
        <pc:spChg chg="add mod">
          <ac:chgData name="Yuki Takada" userId="09a4800e-7730-4ed8-839a-a42273354bf1" providerId="ADAL" clId="{BC854174-2E83-4BBF-8541-DE6AEDE19BA6}" dt="2026-01-17T05:45:23.621" v="660" actId="1076"/>
          <ac:spMkLst>
            <pc:docMk/>
            <pc:sldMk cId="1421273693" sldId="262"/>
            <ac:spMk id="7" creationId="{823E2929-1355-E283-D4F5-4CA428059341}"/>
          </ac:spMkLst>
        </pc:spChg>
        <pc:spChg chg="add mod">
          <ac:chgData name="Yuki Takada" userId="09a4800e-7730-4ed8-839a-a42273354bf1" providerId="ADAL" clId="{BC854174-2E83-4BBF-8541-DE6AEDE19BA6}" dt="2026-01-17T06:00:07.430" v="782" actId="1076"/>
          <ac:spMkLst>
            <pc:docMk/>
            <pc:sldMk cId="1421273693" sldId="262"/>
            <ac:spMk id="8" creationId="{CC303E36-FF9D-74A8-3498-7BC3936AD9E8}"/>
          </ac:spMkLst>
        </pc:spChg>
        <pc:spChg chg="del">
          <ac:chgData name="Yuki Takada" userId="09a4800e-7730-4ed8-839a-a42273354bf1" providerId="ADAL" clId="{BC854174-2E83-4BBF-8541-DE6AEDE19BA6}" dt="2026-01-17T05:45:04.849" v="654" actId="21"/>
          <ac:spMkLst>
            <pc:docMk/>
            <pc:sldMk cId="1421273693" sldId="262"/>
            <ac:spMk id="69" creationId="{CAE916A4-EF49-DB79-B97D-0CC95FC61C27}"/>
          </ac:spMkLst>
        </pc:spChg>
        <pc:spChg chg="del">
          <ac:chgData name="Yuki Takada" userId="09a4800e-7730-4ed8-839a-a42273354bf1" providerId="ADAL" clId="{BC854174-2E83-4BBF-8541-DE6AEDE19BA6}" dt="2026-01-17T05:42:37.495" v="616" actId="478"/>
          <ac:spMkLst>
            <pc:docMk/>
            <pc:sldMk cId="1421273693" sldId="262"/>
            <ac:spMk id="70" creationId="{3FE95235-44D6-34D6-D4A9-16A296D54DE7}"/>
          </ac:spMkLst>
        </pc:spChg>
        <pc:spChg chg="del">
          <ac:chgData name="Yuki Takada" userId="09a4800e-7730-4ed8-839a-a42273354bf1" providerId="ADAL" clId="{BC854174-2E83-4BBF-8541-DE6AEDE19BA6}" dt="2026-01-17T05:42:13.128" v="611" actId="478"/>
          <ac:spMkLst>
            <pc:docMk/>
            <pc:sldMk cId="1421273693" sldId="262"/>
            <ac:spMk id="71" creationId="{313824D1-BDCE-592D-DB1E-7E999B673AE2}"/>
          </ac:spMkLst>
        </pc:spChg>
        <pc:spChg chg="del">
          <ac:chgData name="Yuki Takada" userId="09a4800e-7730-4ed8-839a-a42273354bf1" providerId="ADAL" clId="{BC854174-2E83-4BBF-8541-DE6AEDE19BA6}" dt="2026-01-17T05:42:15.364" v="612" actId="478"/>
          <ac:spMkLst>
            <pc:docMk/>
            <pc:sldMk cId="1421273693" sldId="262"/>
            <ac:spMk id="72" creationId="{86AA30D8-20DF-7D8D-E512-1BDC35063051}"/>
          </ac:spMkLst>
        </pc:spChg>
        <pc:spChg chg="del">
          <ac:chgData name="Yuki Takada" userId="09a4800e-7730-4ed8-839a-a42273354bf1" providerId="ADAL" clId="{BC854174-2E83-4BBF-8541-DE6AEDE19BA6}" dt="2026-01-17T05:42:20.096" v="614" actId="478"/>
          <ac:spMkLst>
            <pc:docMk/>
            <pc:sldMk cId="1421273693" sldId="262"/>
            <ac:spMk id="73" creationId="{9B87E643-B952-7EEA-8EFC-6540DD1A4870}"/>
          </ac:spMkLst>
        </pc:spChg>
        <pc:spChg chg="del">
          <ac:chgData name="Yuki Takada" userId="09a4800e-7730-4ed8-839a-a42273354bf1" providerId="ADAL" clId="{BC854174-2E83-4BBF-8541-DE6AEDE19BA6}" dt="2026-01-17T05:42:17.126" v="613" actId="478"/>
          <ac:spMkLst>
            <pc:docMk/>
            <pc:sldMk cId="1421273693" sldId="262"/>
            <ac:spMk id="74" creationId="{E6274BE7-3570-6D2C-4712-4DA7623DC9E3}"/>
          </ac:spMkLst>
        </pc:spChg>
        <pc:spChg chg="del">
          <ac:chgData name="Yuki Takada" userId="09a4800e-7730-4ed8-839a-a42273354bf1" providerId="ADAL" clId="{BC854174-2E83-4BBF-8541-DE6AEDE19BA6}" dt="2026-01-17T05:42:34.749" v="615" actId="478"/>
          <ac:spMkLst>
            <pc:docMk/>
            <pc:sldMk cId="1421273693" sldId="262"/>
            <ac:spMk id="75" creationId="{A121A7CE-839C-179F-F89D-A046640D0D7B}"/>
          </ac:spMkLst>
        </pc:spChg>
        <pc:picChg chg="add mod">
          <ac:chgData name="Yuki Takada" userId="09a4800e-7730-4ed8-839a-a42273354bf1" providerId="ADAL" clId="{BC854174-2E83-4BBF-8541-DE6AEDE19BA6}" dt="2026-01-17T05:45:18.677" v="659" actId="1076"/>
          <ac:picMkLst>
            <pc:docMk/>
            <pc:sldMk cId="1421273693" sldId="262"/>
            <ac:picMk id="3" creationId="{31AB89EA-3D21-DB1E-28C0-51525EFC174B}"/>
          </ac:picMkLst>
        </pc:picChg>
      </pc:sldChg>
      <pc:sldChg chg="new del">
        <pc:chgData name="Yuki Takada" userId="09a4800e-7730-4ed8-839a-a42273354bf1" providerId="ADAL" clId="{BC854174-2E83-4BBF-8541-DE6AEDE19BA6}" dt="2026-01-17T05:41:37.191" v="607" actId="680"/>
        <pc:sldMkLst>
          <pc:docMk/>
          <pc:sldMk cId="3337430911"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9" name="PlaceHolder 1"/>
          <p:cNvSpPr>
            <a:spLocks noGrp="1" noRot="1" noChangeAspect="1"/>
          </p:cNvSpPr>
          <p:nvPr>
            <p:ph type="sldImg"/>
          </p:nvPr>
        </p:nvSpPr>
        <p:spPr>
          <a:xfrm>
            <a:off x="-122238" y="882650"/>
            <a:ext cx="7747001" cy="4357688"/>
          </a:xfrm>
          <a:prstGeom prst="rect">
            <a:avLst/>
          </a:prstGeom>
          <a:noFill/>
          <a:ln w="0">
            <a:noFill/>
          </a:ln>
        </p:spPr>
        <p:txBody>
          <a:bodyPr lIns="0" tIns="0" rIns="0" bIns="0" anchor="ctr">
            <a:noAutofit/>
          </a:bodyPr>
          <a:lstStyle/>
          <a:p>
            <a:pPr algn="ctr"/>
            <a:r>
              <a:rPr lang="ja-JP" sz="4400" b="0" strike="noStrike" spc="-1">
                <a:solidFill>
                  <a:srgbClr val="000000"/>
                </a:solidFill>
                <a:latin typeface="Arial"/>
              </a:rPr>
              <a:t>クリックしてスライドを移動</a:t>
            </a:r>
            <a:endParaRPr lang="en-US" sz="4400" b="0" strike="noStrike" spc="-1">
              <a:solidFill>
                <a:srgbClr val="000000"/>
              </a:solidFill>
              <a:latin typeface="Arial"/>
            </a:endParaRPr>
          </a:p>
        </p:txBody>
      </p:sp>
      <p:sp>
        <p:nvSpPr>
          <p:cNvPr id="50" name="PlaceHolder 2"/>
          <p:cNvSpPr>
            <a:spLocks noGrp="1"/>
          </p:cNvSpPr>
          <p:nvPr>
            <p:ph type="body"/>
          </p:nvPr>
        </p:nvSpPr>
        <p:spPr>
          <a:xfrm>
            <a:off x="750400" y="5520245"/>
            <a:ext cx="6002843" cy="5229501"/>
          </a:xfrm>
          <a:prstGeom prst="rect">
            <a:avLst/>
          </a:prstGeom>
          <a:noFill/>
          <a:ln w="0">
            <a:noFill/>
          </a:ln>
        </p:spPr>
        <p:txBody>
          <a:bodyPr lIns="0" tIns="0" rIns="0" bIns="0" anchor="t">
            <a:noAutofit/>
          </a:bodyPr>
          <a:lstStyle/>
          <a:p>
            <a:pPr marL="216000" indent="-216000">
              <a:buNone/>
            </a:pPr>
            <a:r>
              <a:rPr lang="ja-JP" sz="2000" b="0" strike="noStrike" spc="-1">
                <a:solidFill>
                  <a:srgbClr val="000000"/>
                </a:solidFill>
                <a:latin typeface="Arial"/>
              </a:rPr>
              <a:t>クリックしてノートの書式を編集</a:t>
            </a:r>
            <a:endParaRPr lang="en-US" sz="2000" b="0" strike="noStrike" spc="-1">
              <a:solidFill>
                <a:srgbClr val="000000"/>
              </a:solidFill>
              <a:latin typeface="Arial"/>
            </a:endParaRPr>
          </a:p>
        </p:txBody>
      </p:sp>
      <p:sp>
        <p:nvSpPr>
          <p:cNvPr id="51" name="PlaceHolder 3"/>
          <p:cNvSpPr>
            <a:spLocks noGrp="1"/>
          </p:cNvSpPr>
          <p:nvPr>
            <p:ph type="hdr"/>
          </p:nvPr>
        </p:nvSpPr>
        <p:spPr>
          <a:xfrm>
            <a:off x="0" y="0"/>
            <a:ext cx="3256379" cy="580708"/>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Noto Serif JP"/>
              </a:rPr>
              <a:t>&lt;ヘッダー&gt;</a:t>
            </a:r>
          </a:p>
        </p:txBody>
      </p:sp>
      <p:sp>
        <p:nvSpPr>
          <p:cNvPr id="52" name="PlaceHolder 4"/>
          <p:cNvSpPr>
            <a:spLocks noGrp="1"/>
          </p:cNvSpPr>
          <p:nvPr>
            <p:ph type="dt" idx="34"/>
          </p:nvPr>
        </p:nvSpPr>
        <p:spPr>
          <a:xfrm>
            <a:off x="4247264" y="0"/>
            <a:ext cx="3256379" cy="580708"/>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Noto Serif JP"/>
              </a:defRPr>
            </a:lvl1pPr>
          </a:lstStyle>
          <a:p>
            <a:pPr indent="0" algn="r">
              <a:buNone/>
            </a:pPr>
            <a:r>
              <a:rPr lang="en-US" sz="1400" b="0" strike="noStrike" spc="-1">
                <a:solidFill>
                  <a:srgbClr val="000000"/>
                </a:solidFill>
                <a:latin typeface="Noto Serif JP"/>
              </a:rPr>
              <a:t>&lt;日付/時刻&gt;</a:t>
            </a:r>
          </a:p>
        </p:txBody>
      </p:sp>
      <p:sp>
        <p:nvSpPr>
          <p:cNvPr id="53" name="PlaceHolder 5"/>
          <p:cNvSpPr>
            <a:spLocks noGrp="1"/>
          </p:cNvSpPr>
          <p:nvPr>
            <p:ph type="ftr" idx="35"/>
          </p:nvPr>
        </p:nvSpPr>
        <p:spPr>
          <a:xfrm>
            <a:off x="0" y="11040883"/>
            <a:ext cx="3256379" cy="580708"/>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Noto Serif JP"/>
              </a:defRPr>
            </a:lvl1pPr>
          </a:lstStyle>
          <a:p>
            <a:pPr indent="0">
              <a:buNone/>
            </a:pPr>
            <a:r>
              <a:rPr lang="en-US" sz="1400" b="0" strike="noStrike" spc="-1">
                <a:solidFill>
                  <a:srgbClr val="000000"/>
                </a:solidFill>
                <a:latin typeface="Noto Serif JP"/>
              </a:rPr>
              <a:t>&lt;フッター&gt;</a:t>
            </a:r>
          </a:p>
        </p:txBody>
      </p:sp>
      <p:sp>
        <p:nvSpPr>
          <p:cNvPr id="54" name="PlaceHolder 6"/>
          <p:cNvSpPr>
            <a:spLocks noGrp="1"/>
          </p:cNvSpPr>
          <p:nvPr>
            <p:ph type="sldNum" idx="36"/>
          </p:nvPr>
        </p:nvSpPr>
        <p:spPr>
          <a:xfrm>
            <a:off x="4247264" y="11040883"/>
            <a:ext cx="3256379" cy="580708"/>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Noto Serif JP"/>
              </a:defRPr>
            </a:lvl1pPr>
          </a:lstStyle>
          <a:p>
            <a:pPr indent="0" algn="r">
              <a:buNone/>
            </a:pPr>
            <a:fld id="{C99620EA-74B9-41E2-98BD-DB7ECCA32FB6}" type="slidenum">
              <a:rPr lang="en-US" sz="1400" b="0" strike="noStrike" spc="-1">
                <a:solidFill>
                  <a:srgbClr val="000000"/>
                </a:solidFill>
                <a:latin typeface="Noto Serif JP"/>
              </a:rPr>
              <a:t>‹#›</a:t>
            </a:fld>
            <a:endParaRPr lang="en-US" sz="1400" b="0" strike="noStrike" spc="-1">
              <a:solidFill>
                <a:srgbClr val="000000"/>
              </a:solidFill>
              <a:latin typeface="Noto Serif J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C1BE1-0473-2824-7B98-0B41CFF1357A}"/>
            </a:ext>
          </a:extLst>
        </p:cNvPr>
        <p:cNvGrpSpPr/>
        <p:nvPr/>
      </p:nvGrpSpPr>
      <p:grpSpPr>
        <a:xfrm>
          <a:off x="0" y="0"/>
          <a:ext cx="0" cy="0"/>
          <a:chOff x="0" y="0"/>
          <a:chExt cx="0" cy="0"/>
        </a:xfrm>
      </p:grpSpPr>
      <p:sp>
        <p:nvSpPr>
          <p:cNvPr id="93" name="PlaceHolder 1">
            <a:extLst>
              <a:ext uri="{FF2B5EF4-FFF2-40B4-BE49-F238E27FC236}">
                <a16:creationId xmlns:a16="http://schemas.microsoft.com/office/drawing/2014/main" id="{0FC68132-0FDB-D97C-66D0-D27312FE8A32}"/>
              </a:ext>
            </a:extLst>
          </p:cNvPr>
          <p:cNvSpPr>
            <a:spLocks noGrp="1" noRot="1" noChangeAspect="1"/>
          </p:cNvSpPr>
          <p:nvPr>
            <p:ph type="sldImg"/>
          </p:nvPr>
        </p:nvSpPr>
        <p:spPr>
          <a:xfrm>
            <a:off x="423863" y="1243013"/>
            <a:ext cx="5957887" cy="3352800"/>
          </a:xfrm>
          <a:prstGeom prst="rect">
            <a:avLst/>
          </a:prstGeom>
          <a:ln w="0">
            <a:noFill/>
          </a:ln>
        </p:spPr>
      </p:sp>
      <p:sp>
        <p:nvSpPr>
          <p:cNvPr id="94" name="PlaceHolder 2">
            <a:extLst>
              <a:ext uri="{FF2B5EF4-FFF2-40B4-BE49-F238E27FC236}">
                <a16:creationId xmlns:a16="http://schemas.microsoft.com/office/drawing/2014/main" id="{995EBA64-2038-9E44-3E41-FBFAA35E58F7}"/>
              </a:ext>
            </a:extLst>
          </p:cNvPr>
          <p:cNvSpPr>
            <a:spLocks noGrp="1"/>
          </p:cNvSpPr>
          <p:nvPr>
            <p:ph type="body"/>
          </p:nvPr>
        </p:nvSpPr>
        <p:spPr>
          <a:xfrm>
            <a:off x="680720" y="4783404"/>
            <a:ext cx="5444688" cy="3912343"/>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endParaRPr lang="en-US" sz="2000" b="0" strike="noStrike" spc="-1" dirty="0">
              <a:solidFill>
                <a:srgbClr val="000000"/>
              </a:solidFill>
              <a:latin typeface="Arial"/>
            </a:endParaRPr>
          </a:p>
        </p:txBody>
      </p:sp>
      <p:sp>
        <p:nvSpPr>
          <p:cNvPr id="95" name="PlaceHolder 3">
            <a:extLst>
              <a:ext uri="{FF2B5EF4-FFF2-40B4-BE49-F238E27FC236}">
                <a16:creationId xmlns:a16="http://schemas.microsoft.com/office/drawing/2014/main" id="{18831DA7-8726-776C-1849-5A4E65757E5A}"/>
              </a:ext>
            </a:extLst>
          </p:cNvPr>
          <p:cNvSpPr>
            <a:spLocks noGrp="1"/>
          </p:cNvSpPr>
          <p:nvPr>
            <p:ph type="sldNum" idx="38"/>
          </p:nvPr>
        </p:nvSpPr>
        <p:spPr>
          <a:xfrm>
            <a:off x="3855984" y="9440806"/>
            <a:ext cx="2948715" cy="497358"/>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rgbClr val="000000"/>
                </a:solidFill>
                <a:latin typeface="Noto Serif JP"/>
              </a:defRPr>
            </a:lvl1pPr>
          </a:lstStyle>
          <a:p>
            <a:pPr indent="0" algn="r">
              <a:lnSpc>
                <a:spcPct val="100000"/>
              </a:lnSpc>
              <a:buNone/>
              <a:tabLst>
                <a:tab pos="0" algn="l"/>
              </a:tabLst>
            </a:pPr>
            <a:fld id="{779A9031-2BEA-4018-AC45-587C7462B997}" type="slidenum">
              <a:rPr lang="en-US" sz="1200" b="0" strike="noStrike" spc="-1">
                <a:solidFill>
                  <a:srgbClr val="000000"/>
                </a:solidFill>
                <a:latin typeface="Noto Serif JP"/>
              </a:rPr>
              <a:t>2</a:t>
            </a:fld>
            <a:endParaRPr lang="en-US" sz="1200" b="0" strike="noStrike" spc="-1">
              <a:solidFill>
                <a:srgbClr val="000000"/>
              </a:solidFill>
              <a:latin typeface="Noto Serif JP"/>
            </a:endParaRPr>
          </a:p>
        </p:txBody>
      </p:sp>
    </p:spTree>
    <p:extLst>
      <p:ext uri="{BB962C8B-B14F-4D97-AF65-F5344CB8AC3E}">
        <p14:creationId xmlns:p14="http://schemas.microsoft.com/office/powerpoint/2010/main" val="3614956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F9CD7-E3D0-4403-4075-03E3D2A193B7}"/>
            </a:ext>
          </a:extLst>
        </p:cNvPr>
        <p:cNvGrpSpPr/>
        <p:nvPr/>
      </p:nvGrpSpPr>
      <p:grpSpPr>
        <a:xfrm>
          <a:off x="0" y="0"/>
          <a:ext cx="0" cy="0"/>
          <a:chOff x="0" y="0"/>
          <a:chExt cx="0" cy="0"/>
        </a:xfrm>
      </p:grpSpPr>
      <p:sp>
        <p:nvSpPr>
          <p:cNvPr id="90" name="PlaceHolder 1">
            <a:extLst>
              <a:ext uri="{FF2B5EF4-FFF2-40B4-BE49-F238E27FC236}">
                <a16:creationId xmlns:a16="http://schemas.microsoft.com/office/drawing/2014/main" id="{9A1159E2-9B30-5B7A-3D5A-8FBE5EF4C853}"/>
              </a:ext>
            </a:extLst>
          </p:cNvPr>
          <p:cNvSpPr>
            <a:spLocks noGrp="1" noRot="1" noChangeAspect="1"/>
          </p:cNvSpPr>
          <p:nvPr>
            <p:ph type="sldImg"/>
          </p:nvPr>
        </p:nvSpPr>
        <p:spPr>
          <a:xfrm>
            <a:off x="423863" y="1243013"/>
            <a:ext cx="5957887" cy="3352800"/>
          </a:xfrm>
          <a:prstGeom prst="rect">
            <a:avLst/>
          </a:prstGeom>
          <a:ln w="0">
            <a:noFill/>
          </a:ln>
        </p:spPr>
      </p:sp>
      <p:sp>
        <p:nvSpPr>
          <p:cNvPr id="91" name="PlaceHolder 2">
            <a:extLst>
              <a:ext uri="{FF2B5EF4-FFF2-40B4-BE49-F238E27FC236}">
                <a16:creationId xmlns:a16="http://schemas.microsoft.com/office/drawing/2014/main" id="{8CB48DD5-B1CC-2F26-51F7-DED56C13E5B5}"/>
              </a:ext>
            </a:extLst>
          </p:cNvPr>
          <p:cNvSpPr>
            <a:spLocks noGrp="1"/>
          </p:cNvSpPr>
          <p:nvPr>
            <p:ph type="body"/>
          </p:nvPr>
        </p:nvSpPr>
        <p:spPr>
          <a:xfrm>
            <a:off x="680720" y="4783404"/>
            <a:ext cx="5444688" cy="3912343"/>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kumimoji="1" lang="ja-JP" altLang="en-US" sz="1200" b="0" i="0" kern="1200" dirty="0">
                <a:solidFill>
                  <a:schemeClr val="tx1"/>
                </a:solidFill>
                <a:effectLst/>
                <a:latin typeface="+mn-lt"/>
                <a:ea typeface="+mn-ea"/>
                <a:cs typeface="+mn-cs"/>
              </a:rPr>
              <a:t>トランジション常時オープンについては</a:t>
            </a:r>
            <a:r>
              <a:rPr kumimoji="1" lang="en-US" altLang="ja-JP" sz="1200" b="0" i="0" kern="1200" dirty="0">
                <a:solidFill>
                  <a:schemeClr val="tx1"/>
                </a:solidFill>
                <a:effectLst/>
                <a:latin typeface="+mn-lt"/>
                <a:ea typeface="+mn-ea"/>
                <a:cs typeface="+mn-cs"/>
              </a:rPr>
              <a:t>TO</a:t>
            </a:r>
            <a:r>
              <a:rPr kumimoji="1" lang="ja-JP" altLang="en-US" sz="1200" b="0" i="0" kern="1200" dirty="0">
                <a:solidFill>
                  <a:schemeClr val="tx1"/>
                </a:solidFill>
                <a:effectLst/>
                <a:latin typeface="+mn-lt"/>
                <a:ea typeface="+mn-ea"/>
                <a:cs typeface="+mn-cs"/>
              </a:rPr>
              <a:t>の方からは人が足りない、少し危険だったという改善要望が目立ちますが、</a:t>
            </a:r>
            <a:endParaRPr kumimoji="1" lang="en-US" altLang="ja-JP" sz="1200" b="0" i="0" kern="1200" dirty="0">
              <a:solidFill>
                <a:schemeClr val="tx1"/>
              </a:solidFill>
              <a:effectLst/>
              <a:latin typeface="+mn-lt"/>
              <a:ea typeface="+mn-ea"/>
              <a:cs typeface="+mn-cs"/>
            </a:endParaRPr>
          </a:p>
          <a:p>
            <a:pPr marL="216000" indent="0" defTabSz="914400">
              <a:lnSpc>
                <a:spcPct val="100000"/>
              </a:lnSpc>
              <a:buNone/>
              <a:tabLst>
                <a:tab pos="0" algn="l"/>
              </a:tabLst>
            </a:pPr>
            <a:r>
              <a:rPr kumimoji="1" lang="ja-JP" altLang="en-US" sz="1200" b="0" i="0" kern="1200" dirty="0">
                <a:solidFill>
                  <a:schemeClr val="tx1"/>
                </a:solidFill>
                <a:effectLst/>
                <a:latin typeface="+mn-lt"/>
                <a:ea typeface="+mn-ea"/>
                <a:cs typeface="+mn-cs"/>
              </a:rPr>
              <a:t>なぜ常時オープンにしたかは、</a:t>
            </a:r>
            <a:r>
              <a:rPr kumimoji="1" lang="en-US" altLang="ja-JP" sz="1200" b="0" i="0" kern="1200" dirty="0">
                <a:solidFill>
                  <a:schemeClr val="tx1"/>
                </a:solidFill>
                <a:effectLst/>
                <a:latin typeface="+mn-lt"/>
                <a:ea typeface="+mn-ea"/>
                <a:cs typeface="+mn-cs"/>
              </a:rPr>
              <a:t>24</a:t>
            </a:r>
            <a:r>
              <a:rPr kumimoji="1" lang="ja-JP" altLang="en-US" sz="1200" b="0" i="0" kern="1200" dirty="0">
                <a:solidFill>
                  <a:schemeClr val="tx1"/>
                </a:solidFill>
                <a:effectLst/>
                <a:latin typeface="+mn-lt"/>
                <a:ea typeface="+mn-ea"/>
                <a:cs typeface="+mn-cs"/>
              </a:rPr>
              <a:t>年大会では時間制限を設けることにより、選手の待ち時間が長くなることを改善するために常時オープンにチャレンジをしました。</a:t>
            </a:r>
            <a:endParaRPr kumimoji="1" lang="en-US" altLang="ja-JP" sz="1200" b="0" i="0" kern="1200" dirty="0">
              <a:solidFill>
                <a:schemeClr val="tx1"/>
              </a:solidFill>
              <a:effectLst/>
              <a:latin typeface="+mn-lt"/>
              <a:ea typeface="+mn-ea"/>
              <a:cs typeface="+mn-cs"/>
            </a:endParaRPr>
          </a:p>
          <a:p>
            <a:pPr marL="21600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1" lang="ja-JP" altLang="en-US" sz="1200" b="0" i="0" kern="1200" dirty="0">
                <a:solidFill>
                  <a:schemeClr val="tx1"/>
                </a:solidFill>
                <a:effectLst/>
                <a:latin typeface="+mn-lt"/>
                <a:ea typeface="+mn-ea"/>
                <a:cs typeface="+mn-cs"/>
              </a:rPr>
              <a:t>選手自身は時間に縛られることなく、準備ができ一定のメリットはあったと考えます。</a:t>
            </a:r>
            <a:endParaRPr lang="en-US" sz="2000" b="0" strike="noStrike" spc="-1" dirty="0">
              <a:solidFill>
                <a:srgbClr val="000000"/>
              </a:solidFill>
              <a:latin typeface="Arial"/>
            </a:endParaRPr>
          </a:p>
          <a:p>
            <a:pPr marL="216000" indent="0" defTabSz="914400">
              <a:lnSpc>
                <a:spcPct val="100000"/>
              </a:lnSpc>
              <a:buNone/>
              <a:tabLst>
                <a:tab pos="0" algn="l"/>
              </a:tabLst>
            </a:pPr>
            <a:r>
              <a:rPr lang="en-US" altLang="ja-JP" sz="2000" b="0" strike="noStrike" spc="-1" dirty="0">
                <a:solidFill>
                  <a:srgbClr val="000000"/>
                </a:solidFill>
                <a:latin typeface="Arial"/>
              </a:rPr>
              <a:t>26</a:t>
            </a:r>
            <a:r>
              <a:rPr lang="ja-JP" altLang="en-US" sz="2000" b="0" strike="noStrike" spc="-1" dirty="0">
                <a:solidFill>
                  <a:srgbClr val="000000"/>
                </a:solidFill>
                <a:latin typeface="Arial"/>
              </a:rPr>
              <a:t>年大会実施時は</a:t>
            </a:r>
            <a:r>
              <a:rPr lang="en-US" altLang="ja-JP" sz="2000" b="0" strike="noStrike" spc="-1" dirty="0">
                <a:solidFill>
                  <a:srgbClr val="000000"/>
                </a:solidFill>
                <a:latin typeface="Arial"/>
              </a:rPr>
              <a:t>25</a:t>
            </a:r>
            <a:r>
              <a:rPr lang="ja-JP" altLang="en-US" sz="2000" b="0" strike="noStrike" spc="-1" dirty="0">
                <a:solidFill>
                  <a:srgbClr val="000000"/>
                </a:solidFill>
                <a:latin typeface="Arial"/>
              </a:rPr>
              <a:t>年大会の意見も踏まえてトランジション内の整備などして実施していければと思います。</a:t>
            </a:r>
            <a:endParaRPr lang="en-US" altLang="ja-JP" sz="2000" b="0" strike="noStrike" spc="-1" dirty="0">
              <a:solidFill>
                <a:srgbClr val="000000"/>
              </a:solidFill>
              <a:latin typeface="Arial"/>
            </a:endParaRPr>
          </a:p>
          <a:p>
            <a:pPr marL="216000" indent="0" defTabSz="914400">
              <a:lnSpc>
                <a:spcPct val="100000"/>
              </a:lnSpc>
              <a:buNone/>
              <a:tabLst>
                <a:tab pos="0" algn="l"/>
              </a:tabLst>
            </a:pPr>
            <a:endParaRPr lang="en-US" sz="2000" b="0" strike="noStrike" spc="-1" dirty="0">
              <a:solidFill>
                <a:srgbClr val="000000"/>
              </a:solidFill>
              <a:latin typeface="Arial"/>
            </a:endParaRPr>
          </a:p>
          <a:p>
            <a:pPr marL="216000" indent="0" defTabSz="914400">
              <a:lnSpc>
                <a:spcPct val="100000"/>
              </a:lnSpc>
              <a:buNone/>
              <a:tabLst>
                <a:tab pos="0" algn="l"/>
              </a:tabLst>
            </a:pPr>
            <a:r>
              <a:rPr kumimoji="1" lang="ja-JP" altLang="en-US" sz="1200" b="0" i="0" kern="1200" dirty="0">
                <a:solidFill>
                  <a:schemeClr val="tx1"/>
                </a:solidFill>
                <a:effectLst/>
                <a:latin typeface="+mn-lt"/>
                <a:ea typeface="+mn-ea"/>
                <a:cs typeface="+mn-cs"/>
              </a:rPr>
              <a:t>過密したスケジュール運営となったのですが、 同時に多くのカテゴリーを用意したことで、様々な選手に参加していただき、（他の大会では集客に苦戦する中）集客の増加につながったと思います。</a:t>
            </a:r>
            <a:endParaRPr lang="en-US" sz="2000" b="0" strike="noStrike" spc="-1" dirty="0">
              <a:solidFill>
                <a:srgbClr val="000000"/>
              </a:solidFill>
              <a:latin typeface="Arial"/>
            </a:endParaRPr>
          </a:p>
        </p:txBody>
      </p:sp>
      <p:sp>
        <p:nvSpPr>
          <p:cNvPr id="92" name="PlaceHolder 3">
            <a:extLst>
              <a:ext uri="{FF2B5EF4-FFF2-40B4-BE49-F238E27FC236}">
                <a16:creationId xmlns:a16="http://schemas.microsoft.com/office/drawing/2014/main" id="{A63F97EF-C76D-5F69-2666-0C6FB07D450D}"/>
              </a:ext>
            </a:extLst>
          </p:cNvPr>
          <p:cNvSpPr>
            <a:spLocks noGrp="1"/>
          </p:cNvSpPr>
          <p:nvPr>
            <p:ph type="sldNum" idx="37"/>
          </p:nvPr>
        </p:nvSpPr>
        <p:spPr>
          <a:xfrm>
            <a:off x="3855984" y="9440806"/>
            <a:ext cx="2948715" cy="497358"/>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rgbClr val="000000"/>
                </a:solidFill>
                <a:latin typeface="Noto Serif JP"/>
              </a:defRPr>
            </a:lvl1pPr>
          </a:lstStyle>
          <a:p>
            <a:pPr indent="0" algn="r">
              <a:lnSpc>
                <a:spcPct val="100000"/>
              </a:lnSpc>
              <a:buNone/>
              <a:tabLst>
                <a:tab pos="0" algn="l"/>
              </a:tabLst>
            </a:pPr>
            <a:fld id="{B66E7A7E-24CE-438D-98B5-D685A92E99F7}" type="slidenum">
              <a:rPr lang="en-US" sz="1200" b="0" strike="noStrike" spc="-1">
                <a:solidFill>
                  <a:srgbClr val="000000"/>
                </a:solidFill>
                <a:latin typeface="Noto Serif JP"/>
              </a:rPr>
              <a:t>3</a:t>
            </a:fld>
            <a:endParaRPr lang="en-US" sz="1200" b="0" strike="noStrike" spc="-1">
              <a:solidFill>
                <a:srgbClr val="000000"/>
              </a:solidFill>
              <a:latin typeface="Noto Serif JP"/>
            </a:endParaRPr>
          </a:p>
        </p:txBody>
      </p:sp>
    </p:spTree>
    <p:extLst>
      <p:ext uri="{BB962C8B-B14F-4D97-AF65-F5344CB8AC3E}">
        <p14:creationId xmlns:p14="http://schemas.microsoft.com/office/powerpoint/2010/main" val="3316052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noRot="1" noChangeAspect="1"/>
          </p:cNvSpPr>
          <p:nvPr>
            <p:ph type="sldImg"/>
          </p:nvPr>
        </p:nvSpPr>
        <p:spPr>
          <a:xfrm>
            <a:off x="423863" y="1243013"/>
            <a:ext cx="5957887" cy="3352800"/>
          </a:xfrm>
          <a:prstGeom prst="rect">
            <a:avLst/>
          </a:prstGeom>
          <a:ln w="0">
            <a:noFill/>
          </a:ln>
        </p:spPr>
      </p:sp>
      <p:sp>
        <p:nvSpPr>
          <p:cNvPr id="94" name="PlaceHolder 2"/>
          <p:cNvSpPr>
            <a:spLocks noGrp="1"/>
          </p:cNvSpPr>
          <p:nvPr>
            <p:ph type="body"/>
          </p:nvPr>
        </p:nvSpPr>
        <p:spPr>
          <a:xfrm>
            <a:off x="680720" y="4783404"/>
            <a:ext cx="5444688" cy="3912343"/>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endParaRPr lang="en-US" sz="2000" b="0" strike="noStrike" spc="-1" dirty="0">
              <a:solidFill>
                <a:srgbClr val="000000"/>
              </a:solidFill>
              <a:latin typeface="Arial"/>
            </a:endParaRPr>
          </a:p>
        </p:txBody>
      </p:sp>
      <p:sp>
        <p:nvSpPr>
          <p:cNvPr id="95" name="PlaceHolder 3"/>
          <p:cNvSpPr>
            <a:spLocks noGrp="1"/>
          </p:cNvSpPr>
          <p:nvPr>
            <p:ph type="sldNum" idx="38"/>
          </p:nvPr>
        </p:nvSpPr>
        <p:spPr>
          <a:xfrm>
            <a:off x="3855984" y="9440806"/>
            <a:ext cx="2948715" cy="497358"/>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rgbClr val="000000"/>
                </a:solidFill>
                <a:latin typeface="Noto Serif JP"/>
              </a:defRPr>
            </a:lvl1pPr>
          </a:lstStyle>
          <a:p>
            <a:pPr indent="0" algn="r">
              <a:lnSpc>
                <a:spcPct val="100000"/>
              </a:lnSpc>
              <a:buNone/>
              <a:tabLst>
                <a:tab pos="0" algn="l"/>
              </a:tabLst>
            </a:pPr>
            <a:fld id="{779A9031-2BEA-4018-AC45-587C7462B997}" type="slidenum">
              <a:rPr lang="en-US" sz="1200" b="0" strike="noStrike" spc="-1">
                <a:solidFill>
                  <a:srgbClr val="000000"/>
                </a:solidFill>
                <a:latin typeface="Noto Serif JP"/>
              </a:rPr>
              <a:t>4</a:t>
            </a:fld>
            <a:endParaRPr lang="en-US" sz="1200" b="0" strike="noStrike" spc="-1">
              <a:solidFill>
                <a:srgbClr val="000000"/>
              </a:solidFill>
              <a:latin typeface="Noto Serif J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noRot="1" noChangeAspect="1"/>
          </p:cNvSpPr>
          <p:nvPr>
            <p:ph type="sldImg"/>
          </p:nvPr>
        </p:nvSpPr>
        <p:spPr>
          <a:xfrm>
            <a:off x="423863" y="1243013"/>
            <a:ext cx="5957887" cy="3352800"/>
          </a:xfrm>
          <a:prstGeom prst="rect">
            <a:avLst/>
          </a:prstGeom>
          <a:ln w="0">
            <a:noFill/>
          </a:ln>
        </p:spPr>
      </p:sp>
      <p:sp>
        <p:nvSpPr>
          <p:cNvPr id="97" name="PlaceHolder 2"/>
          <p:cNvSpPr>
            <a:spLocks noGrp="1"/>
          </p:cNvSpPr>
          <p:nvPr>
            <p:ph type="body"/>
          </p:nvPr>
        </p:nvSpPr>
        <p:spPr>
          <a:xfrm>
            <a:off x="680720" y="4783404"/>
            <a:ext cx="5444688" cy="3912343"/>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endParaRPr lang="en-US" sz="2000" b="0" strike="noStrike" spc="-1" dirty="0">
              <a:solidFill>
                <a:srgbClr val="000000"/>
              </a:solidFill>
              <a:latin typeface="Arial"/>
            </a:endParaRPr>
          </a:p>
        </p:txBody>
      </p:sp>
      <p:sp>
        <p:nvSpPr>
          <p:cNvPr id="98" name="PlaceHolder 3"/>
          <p:cNvSpPr>
            <a:spLocks noGrp="1"/>
          </p:cNvSpPr>
          <p:nvPr>
            <p:ph type="sldNum" idx="39"/>
          </p:nvPr>
        </p:nvSpPr>
        <p:spPr>
          <a:xfrm>
            <a:off x="3855984" y="9440806"/>
            <a:ext cx="2948715" cy="497358"/>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rgbClr val="000000"/>
                </a:solidFill>
                <a:latin typeface="Noto Serif JP"/>
              </a:defRPr>
            </a:lvl1pPr>
          </a:lstStyle>
          <a:p>
            <a:pPr indent="0" algn="r">
              <a:lnSpc>
                <a:spcPct val="100000"/>
              </a:lnSpc>
              <a:buNone/>
              <a:tabLst>
                <a:tab pos="0" algn="l"/>
              </a:tabLst>
            </a:pPr>
            <a:fld id="{11CC39AA-A296-4614-9CE5-00A5689CDB3F}" type="slidenum">
              <a:rPr lang="en-US" sz="1200" b="0" strike="noStrike" spc="-1">
                <a:solidFill>
                  <a:srgbClr val="000000"/>
                </a:solidFill>
                <a:latin typeface="Noto Serif JP"/>
              </a:rPr>
              <a:t>5</a:t>
            </a:fld>
            <a:endParaRPr lang="en-US" sz="1200" b="0" strike="noStrike" spc="-1">
              <a:solidFill>
                <a:srgbClr val="000000"/>
              </a:solidFill>
              <a:latin typeface="Noto Serif J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noRot="1" noChangeAspect="1"/>
          </p:cNvSpPr>
          <p:nvPr>
            <p:ph type="sldImg"/>
          </p:nvPr>
        </p:nvSpPr>
        <p:spPr>
          <a:xfrm>
            <a:off x="423863" y="1243013"/>
            <a:ext cx="5957887" cy="3352800"/>
          </a:xfrm>
          <a:prstGeom prst="rect">
            <a:avLst/>
          </a:prstGeom>
          <a:ln w="0">
            <a:noFill/>
          </a:ln>
        </p:spPr>
      </p:sp>
      <p:sp>
        <p:nvSpPr>
          <p:cNvPr id="100" name="PlaceHolder 2"/>
          <p:cNvSpPr>
            <a:spLocks noGrp="1"/>
          </p:cNvSpPr>
          <p:nvPr>
            <p:ph type="body"/>
          </p:nvPr>
        </p:nvSpPr>
        <p:spPr>
          <a:xfrm>
            <a:off x="680720" y="4783404"/>
            <a:ext cx="5444688" cy="3912343"/>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endParaRPr lang="en-US" sz="2000" b="0" strike="noStrike" spc="-1" dirty="0">
              <a:solidFill>
                <a:srgbClr val="000000"/>
              </a:solidFill>
              <a:latin typeface="Arial"/>
            </a:endParaRPr>
          </a:p>
        </p:txBody>
      </p:sp>
      <p:sp>
        <p:nvSpPr>
          <p:cNvPr id="101" name="PlaceHolder 3"/>
          <p:cNvSpPr>
            <a:spLocks noGrp="1"/>
          </p:cNvSpPr>
          <p:nvPr>
            <p:ph type="sldNum" idx="40"/>
          </p:nvPr>
        </p:nvSpPr>
        <p:spPr>
          <a:xfrm>
            <a:off x="3855984" y="9440806"/>
            <a:ext cx="2948715" cy="497358"/>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rgbClr val="000000"/>
                </a:solidFill>
                <a:latin typeface="Noto Serif JP"/>
              </a:defRPr>
            </a:lvl1pPr>
          </a:lstStyle>
          <a:p>
            <a:pPr indent="0" algn="r">
              <a:lnSpc>
                <a:spcPct val="100000"/>
              </a:lnSpc>
              <a:buNone/>
              <a:tabLst>
                <a:tab pos="0" algn="l"/>
              </a:tabLst>
            </a:pPr>
            <a:fld id="{2880F25E-3F3D-4F9C-89F0-DD1B032B1954}" type="slidenum">
              <a:rPr lang="en-US" sz="1200" b="0" strike="noStrike" spc="-1">
                <a:solidFill>
                  <a:srgbClr val="000000"/>
                </a:solidFill>
                <a:latin typeface="Noto Serif JP"/>
              </a:rPr>
              <a:t>6</a:t>
            </a:fld>
            <a:endParaRPr lang="en-US" sz="1200" b="0" strike="noStrike" spc="-1">
              <a:solidFill>
                <a:srgbClr val="000000"/>
              </a:solidFill>
              <a:latin typeface="Noto Serif J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4520" cy="132444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6" name="PlaceHolder 2"/>
          <p:cNvSpPr>
            <a:spLocks noGrp="1"/>
          </p:cNvSpPr>
          <p:nvPr>
            <p:ph type="subTitle"/>
          </p:nvPr>
        </p:nvSpPr>
        <p:spPr>
          <a:xfrm>
            <a:off x="838080" y="1825560"/>
            <a:ext cx="10514520" cy="4350240"/>
          </a:xfrm>
          <a:prstGeom prst="rect">
            <a:avLst/>
          </a:prstGeom>
          <a:noFill/>
          <a:ln w="0">
            <a:noFill/>
          </a:ln>
        </p:spPr>
        <p:txBody>
          <a:bodyPr lIns="0" tIns="0" rIns="0" bIns="0" anchor="ctr">
            <a:noAutofit/>
          </a:bodyPr>
          <a:lstStyle/>
          <a:p>
            <a:pPr indent="0" algn="ctr">
              <a:buNone/>
            </a:pPr>
            <a:endParaRPr lang="en-US" sz="32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5F59C15C-A468-4693-A413-BE791301FCDB}" type="slidenum">
              <a:t>‹#›</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4520" cy="132444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19" name="PlaceHolder 2"/>
          <p:cNvSpPr>
            <a:spLocks noGrp="1"/>
          </p:cNvSpPr>
          <p:nvPr>
            <p:ph/>
          </p:nvPr>
        </p:nvSpPr>
        <p:spPr>
          <a:xfrm>
            <a:off x="838080" y="1825560"/>
            <a:ext cx="10514520" cy="435024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114E06E2-8CB6-4EDF-862C-0E48CA036F08}" type="slidenum">
              <a:t>‹#›</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4520" cy="1324440"/>
          </a:xfrm>
          <a:prstGeom prst="rect">
            <a:avLst/>
          </a:prstGeom>
          <a:noFill/>
          <a:ln w="0">
            <a:noFill/>
          </a:ln>
        </p:spPr>
        <p:txBody>
          <a:bodyPr lIns="0" tIns="0" rIns="0" bIns="0" anchor="ctr">
            <a:noAutofit/>
          </a:bodyPr>
          <a:lstStyle/>
          <a:p>
            <a:pPr indent="0">
              <a:buNone/>
            </a:pPr>
            <a:r>
              <a:rPr lang="ja-JP" sz="1800" b="0" strike="noStrike" spc="-1">
                <a:solidFill>
                  <a:srgbClr val="000000"/>
                </a:solidFill>
                <a:latin typeface="Arial"/>
              </a:rPr>
              <a:t>クリックしてタイトルテキストを編集</a:t>
            </a:r>
            <a:endParaRPr lang="en-US" sz="1800" b="0" strike="noStrike" spc="-1">
              <a:solidFill>
                <a:srgbClr val="000000"/>
              </a:solidFill>
              <a:latin typeface="Arial"/>
            </a:endParaRPr>
          </a:p>
        </p:txBody>
      </p:sp>
      <p:sp>
        <p:nvSpPr>
          <p:cNvPr id="6" name="PlaceHolder 2"/>
          <p:cNvSpPr>
            <a:spLocks noGrp="1"/>
          </p:cNvSpPr>
          <p:nvPr>
            <p:ph type="ftr" idx="1"/>
          </p:nvPr>
        </p:nvSpPr>
        <p:spPr>
          <a:xfrm>
            <a:off x="4038480" y="6356520"/>
            <a:ext cx="4113720" cy="36396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strike="noStrike" spc="-1">
                <a:solidFill>
                  <a:srgbClr val="000000"/>
                </a:solidFill>
                <a:latin typeface="Noto Serif JP"/>
              </a:defRPr>
            </a:lvl1pPr>
          </a:lstStyle>
          <a:p>
            <a:pPr indent="0" algn="ctr">
              <a:lnSpc>
                <a:spcPct val="100000"/>
              </a:lnSpc>
              <a:buNone/>
              <a:tabLst>
                <a:tab pos="0" algn="l"/>
              </a:tabLst>
            </a:pPr>
            <a:r>
              <a:rPr lang="en-US" sz="1400" b="0" strike="noStrike" spc="-1">
                <a:solidFill>
                  <a:srgbClr val="000000"/>
                </a:solidFill>
                <a:latin typeface="Noto Serif JP"/>
              </a:rPr>
              <a:t> </a:t>
            </a:r>
          </a:p>
        </p:txBody>
      </p:sp>
      <p:sp>
        <p:nvSpPr>
          <p:cNvPr id="2" name="PlaceHolder 3"/>
          <p:cNvSpPr>
            <a:spLocks noGrp="1"/>
          </p:cNvSpPr>
          <p:nvPr>
            <p:ph type="sldNum" idx="2"/>
          </p:nvPr>
        </p:nvSpPr>
        <p:spPr>
          <a:xfrm>
            <a:off x="8610480" y="6356520"/>
            <a:ext cx="2742120" cy="3639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strike="noStrike" spc="-1">
                <a:solidFill>
                  <a:schemeClr val="dk1">
                    <a:tint val="75000"/>
                  </a:schemeClr>
                </a:solidFill>
                <a:latin typeface="游ゴシック"/>
              </a:defRPr>
            </a:lvl1pPr>
          </a:lstStyle>
          <a:p>
            <a:pPr indent="0" algn="r" defTabSz="914400">
              <a:lnSpc>
                <a:spcPct val="100000"/>
              </a:lnSpc>
              <a:buNone/>
              <a:tabLst>
                <a:tab pos="0" algn="l"/>
              </a:tabLst>
            </a:pPr>
            <a:fld id="{774B177A-BC7F-4536-AA12-8990F55EEEBB}" type="slidenum">
              <a:rPr lang="en-US" sz="1200" b="0" strike="noStrike" spc="-1">
                <a:solidFill>
                  <a:schemeClr val="dk1">
                    <a:tint val="75000"/>
                  </a:schemeClr>
                </a:solidFill>
                <a:latin typeface="游ゴシック"/>
              </a:rPr>
              <a:t>‹#›</a:t>
            </a:fld>
            <a:endParaRPr lang="en-US" sz="1200" b="0" strike="noStrike" spc="-1">
              <a:solidFill>
                <a:srgbClr val="000000"/>
              </a:solidFill>
              <a:latin typeface="Noto Serif JP"/>
            </a:endParaRPr>
          </a:p>
        </p:txBody>
      </p:sp>
      <p:sp>
        <p:nvSpPr>
          <p:cNvPr id="3" name="PlaceHolder 4"/>
          <p:cNvSpPr>
            <a:spLocks noGrp="1"/>
          </p:cNvSpPr>
          <p:nvPr>
            <p:ph type="dt" idx="3"/>
          </p:nvPr>
        </p:nvSpPr>
        <p:spPr>
          <a:xfrm>
            <a:off x="838080" y="6356520"/>
            <a:ext cx="2742120" cy="36396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Noto Serif JP"/>
              </a:defRPr>
            </a:lvl1pPr>
          </a:lstStyle>
          <a:p>
            <a:pPr indent="0">
              <a:buNone/>
            </a:pPr>
            <a:r>
              <a:rPr lang="en-US" sz="1400" b="0" strike="noStrike" spc="-1">
                <a:solidFill>
                  <a:srgbClr val="000000"/>
                </a:solidFill>
                <a:latin typeface="Noto Serif JP"/>
              </a:rPr>
              <a:t> </a:t>
            </a: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3200" b="0" strike="noStrike" spc="-1">
                <a:solidFill>
                  <a:srgbClr val="000000"/>
                </a:solidFill>
                <a:latin typeface="Arial"/>
              </a:rPr>
              <a:t>クリックしてアウトラインのテキストを編集</a:t>
            </a:r>
            <a:endParaRPr lang="en-US" sz="3200" b="0" strike="noStrike" spc="-1">
              <a:solidFill>
                <a:srgbClr val="000000"/>
              </a:solidFill>
              <a:latin typeface="Arial"/>
            </a:endParaRPr>
          </a:p>
          <a:p>
            <a:pPr marL="864000" lvl="1" indent="-324000">
              <a:spcBef>
                <a:spcPts val="1134"/>
              </a:spcBef>
              <a:buClr>
                <a:srgbClr val="000000"/>
              </a:buClr>
              <a:buSzPct val="75000"/>
              <a:buFont typeface="Symbol" charset="2"/>
              <a:buChar char=""/>
            </a:pPr>
            <a:r>
              <a:rPr lang="en-US" sz="2800" b="0" strike="noStrike" spc="-1">
                <a:solidFill>
                  <a:srgbClr val="000000"/>
                </a:solidFill>
                <a:latin typeface="Arial"/>
              </a:rPr>
              <a:t>2</a:t>
            </a:r>
            <a:r>
              <a:rPr lang="ja-JP" sz="2800" b="0" strike="noStrike" spc="-1">
                <a:solidFill>
                  <a:srgbClr val="000000"/>
                </a:solidFill>
                <a:latin typeface="Arial"/>
              </a:rPr>
              <a:t>レベル目のアウトライン</a:t>
            </a:r>
            <a:endParaRPr lang="en-US" sz="2800" b="0" strike="noStrike" spc="-1">
              <a:solidFill>
                <a:srgbClr val="000000"/>
              </a:solidFill>
              <a:latin typeface="Arial"/>
            </a:endParaRPr>
          </a:p>
          <a:p>
            <a:pPr marL="1296000" lvl="2" indent="-288000">
              <a:spcBef>
                <a:spcPts val="850"/>
              </a:spcBef>
              <a:buClr>
                <a:srgbClr val="000000"/>
              </a:buClr>
              <a:buSzPct val="45000"/>
              <a:buFont typeface="Wingdings" charset="2"/>
              <a:buChar char=""/>
            </a:pPr>
            <a:r>
              <a:rPr lang="en-US" sz="2400" b="0" strike="noStrike" spc="-1">
                <a:solidFill>
                  <a:srgbClr val="000000"/>
                </a:solidFill>
                <a:latin typeface="Arial"/>
              </a:rPr>
              <a:t>3</a:t>
            </a:r>
            <a:r>
              <a:rPr lang="ja-JP" sz="2400" b="0" strike="noStrike" spc="-1">
                <a:solidFill>
                  <a:srgbClr val="000000"/>
                </a:solidFill>
                <a:latin typeface="Arial"/>
              </a:rPr>
              <a:t>レベル目のアウトライン</a:t>
            </a:r>
            <a:endParaRPr lang="en-US" sz="2400" b="0" strike="noStrike" spc="-1">
              <a:solidFill>
                <a:srgbClr val="000000"/>
              </a:solidFill>
              <a:latin typeface="Arial"/>
            </a:endParaRPr>
          </a:p>
          <a:p>
            <a:pPr marL="1728000" lvl="3" indent="-216000">
              <a:spcBef>
                <a:spcPts val="567"/>
              </a:spcBef>
              <a:buClr>
                <a:srgbClr val="000000"/>
              </a:buClr>
              <a:buSzPct val="75000"/>
              <a:buFont typeface="Symbol" charset="2"/>
              <a:buChar char=""/>
            </a:pPr>
            <a:r>
              <a:rPr lang="en-US" sz="2000" b="0" strike="noStrike" spc="-1">
                <a:solidFill>
                  <a:srgbClr val="000000"/>
                </a:solidFill>
                <a:latin typeface="Arial"/>
              </a:rPr>
              <a:t>4</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5</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6</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7</a:t>
            </a:r>
            <a:r>
              <a:rPr lang="ja-JP" sz="2000" b="0" strike="noStrike" spc="-1">
                <a:solidFill>
                  <a:srgbClr val="000000"/>
                </a:solidFill>
                <a:latin typeface="Arial"/>
              </a:rPr>
              <a:t>レベル目のアウトライン</a:t>
            </a:r>
            <a:endParaRPr lang="en-US" sz="20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365040"/>
            <a:ext cx="10514520" cy="1324440"/>
          </a:xfrm>
          <a:prstGeom prst="rect">
            <a:avLst/>
          </a:prstGeom>
          <a:noFill/>
          <a:ln w="0">
            <a:noFill/>
          </a:ln>
        </p:spPr>
        <p:txBody>
          <a:bodyPr lIns="0" tIns="0" rIns="0" bIns="0" anchor="ctr">
            <a:noAutofit/>
          </a:bodyPr>
          <a:lstStyle/>
          <a:p>
            <a:pPr indent="0">
              <a:buNone/>
            </a:pPr>
            <a:r>
              <a:rPr lang="ja-JP" sz="1800" b="0" strike="noStrike" spc="-1">
                <a:solidFill>
                  <a:srgbClr val="000000"/>
                </a:solidFill>
                <a:latin typeface="Arial"/>
              </a:rPr>
              <a:t>クリックしてタイトルテキストを編集</a:t>
            </a:r>
            <a:endParaRPr lang="en-US" sz="1800" b="0" strike="noStrike" spc="-1">
              <a:solidFill>
                <a:srgbClr val="000000"/>
              </a:solidFill>
              <a:latin typeface="Arial"/>
            </a:endParaRPr>
          </a:p>
        </p:txBody>
      </p:sp>
      <p:sp>
        <p:nvSpPr>
          <p:cNvPr id="14" name="PlaceHolder 2"/>
          <p:cNvSpPr>
            <a:spLocks noGrp="1"/>
          </p:cNvSpPr>
          <p:nvPr>
            <p:ph type="body"/>
          </p:nvPr>
        </p:nvSpPr>
        <p:spPr>
          <a:xfrm>
            <a:off x="838080" y="1825560"/>
            <a:ext cx="10514520" cy="435024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ja-JP" sz="1800" b="0" strike="noStrike" spc="-1">
                <a:solidFill>
                  <a:srgbClr val="000000"/>
                </a:solidFill>
                <a:latin typeface="Arial"/>
              </a:rPr>
              <a:t>クリックしてアウトラインのテキストを編集</a:t>
            </a:r>
            <a:endParaRPr lang="en-US" sz="1800" b="0" strike="noStrike" spc="-1">
              <a:solidFill>
                <a:srgbClr val="000000"/>
              </a:solidFill>
              <a:latin typeface="Arial"/>
            </a:endParaRP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2</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3</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4</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5</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6</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7</a:t>
            </a:r>
            <a:r>
              <a:rPr lang="ja-JP" sz="1800" b="0" strike="noStrike" spc="-1">
                <a:solidFill>
                  <a:srgbClr val="000000"/>
                </a:solidFill>
                <a:latin typeface="Arial"/>
              </a:rPr>
              <a:t>レベル目のアウトライン</a:t>
            </a:r>
            <a:endParaRPr lang="en-US" sz="1800" b="0" strike="noStrike" spc="-1">
              <a:solidFill>
                <a:srgbClr val="000000"/>
              </a:solidFill>
              <a:latin typeface="Arial"/>
            </a:endParaRPr>
          </a:p>
        </p:txBody>
      </p:sp>
      <p:sp>
        <p:nvSpPr>
          <p:cNvPr id="15" name="PlaceHolder 3"/>
          <p:cNvSpPr>
            <a:spLocks noGrp="1"/>
          </p:cNvSpPr>
          <p:nvPr>
            <p:ph type="ftr" idx="10"/>
          </p:nvPr>
        </p:nvSpPr>
        <p:spPr>
          <a:xfrm>
            <a:off x="4038480" y="6356520"/>
            <a:ext cx="4113720" cy="36396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strike="noStrike" spc="-1">
                <a:solidFill>
                  <a:srgbClr val="000000"/>
                </a:solidFill>
                <a:latin typeface="Noto Serif JP"/>
              </a:defRPr>
            </a:lvl1pPr>
          </a:lstStyle>
          <a:p>
            <a:pPr indent="0" algn="ctr">
              <a:lnSpc>
                <a:spcPct val="100000"/>
              </a:lnSpc>
              <a:buNone/>
              <a:tabLst>
                <a:tab pos="0" algn="l"/>
              </a:tabLst>
            </a:pPr>
            <a:r>
              <a:rPr lang="en-US" sz="1400" b="0" strike="noStrike" spc="-1">
                <a:solidFill>
                  <a:srgbClr val="000000"/>
                </a:solidFill>
                <a:latin typeface="Noto Serif JP"/>
              </a:rPr>
              <a:t>&lt;フッター&gt;</a:t>
            </a:r>
          </a:p>
        </p:txBody>
      </p:sp>
      <p:sp>
        <p:nvSpPr>
          <p:cNvPr id="16" name="PlaceHolder 4"/>
          <p:cNvSpPr>
            <a:spLocks noGrp="1"/>
          </p:cNvSpPr>
          <p:nvPr>
            <p:ph type="sldNum" idx="11"/>
          </p:nvPr>
        </p:nvSpPr>
        <p:spPr>
          <a:xfrm>
            <a:off x="8610480" y="6356520"/>
            <a:ext cx="2742120" cy="36396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strike="noStrike" spc="-1">
                <a:solidFill>
                  <a:schemeClr val="dk1">
                    <a:tint val="75000"/>
                  </a:schemeClr>
                </a:solidFill>
                <a:latin typeface="游ゴシック"/>
              </a:defRPr>
            </a:lvl1pPr>
          </a:lstStyle>
          <a:p>
            <a:pPr indent="0" algn="r" defTabSz="914400">
              <a:lnSpc>
                <a:spcPct val="100000"/>
              </a:lnSpc>
              <a:buNone/>
              <a:tabLst>
                <a:tab pos="0" algn="l"/>
              </a:tabLst>
            </a:pPr>
            <a:fld id="{9A9524FF-BAFF-4A28-B715-C163826F1DDA}" type="slidenum">
              <a:rPr lang="en-US" sz="1200" b="0" strike="noStrike" spc="-1">
                <a:solidFill>
                  <a:schemeClr val="dk1">
                    <a:tint val="75000"/>
                  </a:schemeClr>
                </a:solidFill>
                <a:latin typeface="游ゴシック"/>
              </a:rPr>
              <a:t>‹#›</a:t>
            </a:fld>
            <a:endParaRPr lang="en-US" sz="1200" b="0" strike="noStrike" spc="-1">
              <a:solidFill>
                <a:srgbClr val="000000"/>
              </a:solidFill>
              <a:latin typeface="Noto Serif JP"/>
            </a:endParaRPr>
          </a:p>
        </p:txBody>
      </p:sp>
      <p:sp>
        <p:nvSpPr>
          <p:cNvPr id="17" name="PlaceHolder 5"/>
          <p:cNvSpPr>
            <a:spLocks noGrp="1"/>
          </p:cNvSpPr>
          <p:nvPr>
            <p:ph type="dt" idx="12"/>
          </p:nvPr>
        </p:nvSpPr>
        <p:spPr>
          <a:xfrm>
            <a:off x="838080" y="6356520"/>
            <a:ext cx="2742120" cy="363960"/>
          </a:xfrm>
          <a:prstGeom prst="rect">
            <a:avLst/>
          </a:prstGeom>
          <a:noFill/>
          <a:ln w="0">
            <a:noFill/>
          </a:ln>
        </p:spPr>
        <p:txBody>
          <a:bodyPr lIns="91440" tIns="45720" rIns="91440" bIns="45720" anchor="ctr">
            <a:noAutofit/>
          </a:bodyPr>
          <a:lstStyle>
            <a:lvl1pPr indent="0">
              <a:buNone/>
              <a:defRPr lang="en-US" sz="1400" b="0" strike="noStrike" spc="-1">
                <a:solidFill>
                  <a:srgbClr val="000000"/>
                </a:solidFill>
                <a:latin typeface="Noto Serif JP"/>
              </a:defRPr>
            </a:lvl1pPr>
          </a:lstStyle>
          <a:p>
            <a:pPr indent="0">
              <a:buNone/>
            </a:pPr>
            <a:r>
              <a:rPr lang="en-US" sz="1400" b="0" strike="noStrike" spc="-1">
                <a:solidFill>
                  <a:srgbClr val="000000"/>
                </a:solidFill>
                <a:latin typeface="Noto Serif JP"/>
              </a:rPr>
              <a:t>&lt;日付/時刻&gt;</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1523880" y="1122480"/>
            <a:ext cx="9142920" cy="3174480"/>
          </a:xfrm>
          <a:prstGeom prst="rect">
            <a:avLst/>
          </a:prstGeom>
          <a:noFill/>
          <a:ln w="0">
            <a:noFill/>
          </a:ln>
        </p:spPr>
        <p:txBody>
          <a:bodyPr lIns="91440" tIns="45720" rIns="91440" bIns="45720" anchor="ctr">
            <a:normAutofit/>
          </a:bodyPr>
          <a:lstStyle/>
          <a:p>
            <a:pPr indent="0" algn="ctr" defTabSz="914400">
              <a:lnSpc>
                <a:spcPct val="90000"/>
              </a:lnSpc>
              <a:buNone/>
              <a:tabLst>
                <a:tab pos="0" algn="l"/>
              </a:tabLst>
            </a:pPr>
            <a:r>
              <a:rPr lang="en-US" sz="4000" b="0" strike="noStrike" spc="-1">
                <a:solidFill>
                  <a:schemeClr val="dk1"/>
                </a:solidFill>
                <a:latin typeface="Meiryo UI"/>
                <a:ea typeface="Meiryo UI"/>
              </a:rPr>
              <a:t>2025</a:t>
            </a:r>
            <a:r>
              <a:rPr lang="ja-JP" sz="4000" b="0" strike="noStrike" spc="-1">
                <a:solidFill>
                  <a:schemeClr val="dk1"/>
                </a:solidFill>
                <a:latin typeface="Meiryo UI"/>
                <a:ea typeface="Meiryo UI"/>
              </a:rPr>
              <a:t>横浜八景島トライアスロン</a:t>
            </a:r>
            <a:br>
              <a:rPr sz="4000"/>
            </a:br>
            <a:r>
              <a:rPr lang="ja-JP" sz="4000" b="0" strike="noStrike" spc="-1">
                <a:solidFill>
                  <a:schemeClr val="dk1"/>
                </a:solidFill>
                <a:latin typeface="Meiryo UI"/>
                <a:ea typeface="Meiryo UI"/>
              </a:rPr>
              <a:t>フェスティバル振り返り</a:t>
            </a:r>
            <a:br>
              <a:rPr sz="4000"/>
            </a:br>
            <a:r>
              <a:rPr lang="en-US" sz="2800" b="0" strike="noStrike" spc="-1">
                <a:solidFill>
                  <a:schemeClr val="dk1"/>
                </a:solidFill>
                <a:latin typeface="Meiryo UI"/>
                <a:ea typeface="Meiryo UI"/>
              </a:rPr>
              <a:t>2025</a:t>
            </a:r>
            <a:r>
              <a:rPr lang="ja-JP" sz="2800" b="0" strike="noStrike" spc="-1">
                <a:solidFill>
                  <a:schemeClr val="dk1"/>
                </a:solidFill>
                <a:latin typeface="Meiryo UI"/>
                <a:ea typeface="Meiryo UI"/>
              </a:rPr>
              <a:t>年</a:t>
            </a:r>
            <a:r>
              <a:rPr lang="en-US" sz="2800" b="0" strike="noStrike" spc="-1">
                <a:solidFill>
                  <a:schemeClr val="dk1"/>
                </a:solidFill>
                <a:latin typeface="Meiryo UI"/>
                <a:ea typeface="Meiryo UI"/>
              </a:rPr>
              <a:t>9</a:t>
            </a:r>
            <a:r>
              <a:rPr lang="ja-JP" sz="2800" b="0" strike="noStrike" spc="-1">
                <a:solidFill>
                  <a:schemeClr val="dk1"/>
                </a:solidFill>
                <a:latin typeface="Meiryo UI"/>
                <a:ea typeface="Meiryo UI"/>
              </a:rPr>
              <a:t>月</a:t>
            </a:r>
            <a:r>
              <a:rPr lang="en-US" sz="2800" b="0" strike="noStrike" spc="-1">
                <a:solidFill>
                  <a:schemeClr val="dk1"/>
                </a:solidFill>
                <a:latin typeface="Meiryo UI"/>
                <a:ea typeface="Meiryo UI"/>
              </a:rPr>
              <a:t>28</a:t>
            </a:r>
            <a:r>
              <a:rPr lang="ja-JP" sz="2800" b="0" strike="noStrike" spc="-1">
                <a:solidFill>
                  <a:schemeClr val="dk1"/>
                </a:solidFill>
                <a:latin typeface="Meiryo UI"/>
                <a:ea typeface="Meiryo UI"/>
              </a:rPr>
              <a:t>日（日）開催</a:t>
            </a:r>
            <a:endParaRPr lang="en-US" sz="2800" b="0" strike="noStrike" spc="-1">
              <a:solidFill>
                <a:srgbClr val="000000"/>
              </a:solidFill>
              <a:latin typeface="Arial"/>
            </a:endParaRPr>
          </a:p>
        </p:txBody>
      </p:sp>
      <p:sp>
        <p:nvSpPr>
          <p:cNvPr id="56" name="PlaceHolder 2"/>
          <p:cNvSpPr>
            <a:spLocks noGrp="1"/>
          </p:cNvSpPr>
          <p:nvPr>
            <p:ph type="subTitle"/>
          </p:nvPr>
        </p:nvSpPr>
        <p:spPr>
          <a:xfrm>
            <a:off x="9720000" y="4982760"/>
            <a:ext cx="2026080" cy="1654560"/>
          </a:xfrm>
          <a:prstGeom prst="rect">
            <a:avLst/>
          </a:prstGeom>
          <a:noFill/>
          <a:ln w="0">
            <a:noFill/>
          </a:ln>
        </p:spPr>
        <p:txBody>
          <a:bodyPr lIns="91440" tIns="45720" rIns="91440" bIns="45720" anchor="t">
            <a:normAutofit fontScale="94722" lnSpcReduction="10000"/>
          </a:bodyPr>
          <a:lstStyle/>
          <a:p>
            <a:pPr indent="0" algn="ctr" defTabSz="914400">
              <a:lnSpc>
                <a:spcPct val="90000"/>
              </a:lnSpc>
              <a:spcBef>
                <a:spcPts val="1001"/>
              </a:spcBef>
              <a:buNone/>
              <a:tabLst>
                <a:tab pos="0" algn="l"/>
              </a:tabLst>
            </a:pPr>
            <a:r>
              <a:rPr lang="en-US" sz="2400" b="0" strike="noStrike" spc="-1">
                <a:solidFill>
                  <a:schemeClr val="dk1"/>
                </a:solidFill>
                <a:latin typeface="Meiryo UI"/>
                <a:ea typeface="Meiryo UI"/>
              </a:rPr>
              <a:t>TL </a:t>
            </a:r>
            <a:r>
              <a:rPr lang="ja-JP" sz="2400" b="0" strike="noStrike" spc="-1">
                <a:solidFill>
                  <a:schemeClr val="dk1"/>
                </a:solidFill>
                <a:latin typeface="Meiryo UI"/>
                <a:ea typeface="Meiryo UI"/>
              </a:rPr>
              <a:t>浅野</a:t>
            </a:r>
            <a:endParaRPr lang="en-US" sz="2400" b="0" strike="noStrike" spc="-1">
              <a:solidFill>
                <a:srgbClr val="000000"/>
              </a:solidFill>
              <a:latin typeface="Arial"/>
            </a:endParaRPr>
          </a:p>
          <a:p>
            <a:pPr indent="0" algn="ctr" defTabSz="914400">
              <a:lnSpc>
                <a:spcPct val="90000"/>
              </a:lnSpc>
              <a:spcBef>
                <a:spcPts val="1001"/>
              </a:spcBef>
              <a:buNone/>
              <a:tabLst>
                <a:tab pos="0" algn="l"/>
              </a:tabLst>
            </a:pPr>
            <a:r>
              <a:rPr lang="en-US" sz="2400" b="0" strike="noStrike" spc="-1">
                <a:solidFill>
                  <a:schemeClr val="dk1"/>
                </a:solidFill>
                <a:latin typeface="Meiryo UI"/>
                <a:ea typeface="Meiryo UI"/>
              </a:rPr>
              <a:t>TD </a:t>
            </a:r>
            <a:r>
              <a:rPr lang="ja-JP" sz="2400" b="0" strike="noStrike" spc="-1">
                <a:solidFill>
                  <a:schemeClr val="dk1"/>
                </a:solidFill>
                <a:latin typeface="Meiryo UI"/>
                <a:ea typeface="Meiryo UI"/>
              </a:rPr>
              <a:t>中島</a:t>
            </a:r>
            <a:endParaRPr lang="en-US" sz="2400" b="0" strike="noStrike" spc="-1">
              <a:solidFill>
                <a:srgbClr val="000000"/>
              </a:solidFill>
              <a:latin typeface="Arial"/>
            </a:endParaRPr>
          </a:p>
          <a:p>
            <a:pPr indent="0" algn="ctr" defTabSz="914400">
              <a:lnSpc>
                <a:spcPct val="90000"/>
              </a:lnSpc>
              <a:spcBef>
                <a:spcPts val="1001"/>
              </a:spcBef>
              <a:buNone/>
              <a:tabLst>
                <a:tab pos="0" algn="l"/>
              </a:tabLst>
            </a:pPr>
            <a:r>
              <a:rPr lang="en-US" sz="2400" b="0" strike="noStrike" spc="-1">
                <a:solidFill>
                  <a:schemeClr val="dk1"/>
                </a:solidFill>
                <a:latin typeface="Meiryo UI"/>
                <a:ea typeface="Meiryo UI"/>
              </a:rPr>
              <a:t>aTD </a:t>
            </a:r>
            <a:r>
              <a:rPr lang="ja-JP" sz="2400" b="0" strike="noStrike" spc="-1">
                <a:solidFill>
                  <a:schemeClr val="dk1"/>
                </a:solidFill>
                <a:latin typeface="Meiryo UI"/>
                <a:ea typeface="Meiryo UI"/>
              </a:rPr>
              <a:t>髙田</a:t>
            </a:r>
            <a:endParaRPr lang="en-US" sz="2400" b="0" strike="noStrike" spc="-1">
              <a:solidFill>
                <a:srgbClr val="000000"/>
              </a:solidFill>
              <a:latin typeface="Arial"/>
            </a:endParaRPr>
          </a:p>
          <a:p>
            <a:pPr indent="0" algn="ctr" defTabSz="914400">
              <a:lnSpc>
                <a:spcPct val="90000"/>
              </a:lnSpc>
              <a:spcBef>
                <a:spcPts val="1001"/>
              </a:spcBef>
              <a:buNone/>
              <a:tabLst>
                <a:tab pos="0" algn="l"/>
              </a:tabLst>
            </a:pPr>
            <a:r>
              <a:rPr lang="en-US" sz="2400" b="0" strike="noStrike" spc="-1">
                <a:solidFill>
                  <a:schemeClr val="dk1"/>
                </a:solidFill>
                <a:latin typeface="Meiryo UI"/>
                <a:ea typeface="Meiryo UI"/>
              </a:rPr>
              <a:t>HR </a:t>
            </a:r>
            <a:r>
              <a:rPr lang="ja-JP" sz="2400" b="0" strike="noStrike" spc="-1">
                <a:solidFill>
                  <a:schemeClr val="dk1"/>
                </a:solidFill>
                <a:latin typeface="Meiryo UI"/>
                <a:ea typeface="Meiryo UI"/>
              </a:rPr>
              <a:t>三品</a:t>
            </a:r>
            <a:endParaRPr lang="en-US" sz="2400" b="0" strike="noStrike" spc="-1">
              <a:solidFill>
                <a:srgbClr val="000000"/>
              </a:solidFill>
              <a:latin typeface="Arial"/>
            </a:endParaRPr>
          </a:p>
        </p:txBody>
      </p:sp>
      <p:pic>
        <p:nvPicPr>
          <p:cNvPr id="57" name="Picture 2" descr="2023横浜八景島トライアスロンフェスティバル"/>
          <p:cNvPicPr/>
          <p:nvPr/>
        </p:nvPicPr>
        <p:blipFill>
          <a:blip r:embed="rId2"/>
          <a:stretch/>
        </p:blipFill>
        <p:spPr>
          <a:xfrm>
            <a:off x="653400" y="437400"/>
            <a:ext cx="1610640" cy="2121480"/>
          </a:xfrm>
          <a:prstGeom prst="rect">
            <a:avLst/>
          </a:prstGeom>
          <a:ln w="0">
            <a:solidFill>
              <a:srgbClr val="FFFFFF"/>
            </a:solidFill>
          </a:ln>
        </p:spPr>
      </p:pic>
      <p:pic>
        <p:nvPicPr>
          <p:cNvPr id="58" name="図 6"/>
          <p:cNvPicPr/>
          <p:nvPr/>
        </p:nvPicPr>
        <p:blipFill>
          <a:blip r:embed="rId3"/>
          <a:stretch/>
        </p:blipFill>
        <p:spPr>
          <a:xfrm>
            <a:off x="583920" y="3948120"/>
            <a:ext cx="2502720" cy="1654560"/>
          </a:xfrm>
          <a:prstGeom prst="rect">
            <a:avLst/>
          </a:prstGeom>
          <a:ln w="0">
            <a:noFill/>
          </a:ln>
        </p:spPr>
      </p:pic>
      <p:pic>
        <p:nvPicPr>
          <p:cNvPr id="59" name="図 8"/>
          <p:cNvPicPr/>
          <p:nvPr/>
        </p:nvPicPr>
        <p:blipFill>
          <a:blip r:embed="rId4"/>
          <a:stretch/>
        </p:blipFill>
        <p:spPr>
          <a:xfrm>
            <a:off x="2895120" y="5101200"/>
            <a:ext cx="2502720" cy="165456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90238-C47E-BD3F-6D12-AF86F078311F}"/>
            </a:ext>
          </a:extLst>
        </p:cNvPr>
        <p:cNvGrpSpPr/>
        <p:nvPr/>
      </p:nvGrpSpPr>
      <p:grpSpPr>
        <a:xfrm>
          <a:off x="0" y="0"/>
          <a:ext cx="0" cy="0"/>
          <a:chOff x="0" y="0"/>
          <a:chExt cx="0" cy="0"/>
        </a:xfrm>
      </p:grpSpPr>
      <p:pic>
        <p:nvPicPr>
          <p:cNvPr id="67" name="Picture 3">
            <a:extLst>
              <a:ext uri="{FF2B5EF4-FFF2-40B4-BE49-F238E27FC236}">
                <a16:creationId xmlns:a16="http://schemas.microsoft.com/office/drawing/2014/main" id="{D7AE3137-6EC4-E75E-0B77-83E79A4B1718}"/>
              </a:ext>
            </a:extLst>
          </p:cNvPr>
          <p:cNvPicPr/>
          <p:nvPr/>
        </p:nvPicPr>
        <p:blipFill>
          <a:blip r:embed="rId3"/>
          <a:stretch/>
        </p:blipFill>
        <p:spPr>
          <a:xfrm>
            <a:off x="0" y="6344280"/>
            <a:ext cx="12191040" cy="512640"/>
          </a:xfrm>
          <a:prstGeom prst="rect">
            <a:avLst/>
          </a:prstGeom>
          <a:ln w="0">
            <a:noFill/>
          </a:ln>
        </p:spPr>
      </p:pic>
      <p:pic>
        <p:nvPicPr>
          <p:cNvPr id="68" name="Picture 2" descr="2023横浜八景島トライアスロンフェスティバル">
            <a:extLst>
              <a:ext uri="{FF2B5EF4-FFF2-40B4-BE49-F238E27FC236}">
                <a16:creationId xmlns:a16="http://schemas.microsoft.com/office/drawing/2014/main" id="{ADB03AAC-37B2-9DD8-0602-B828AFC21763}"/>
              </a:ext>
            </a:extLst>
          </p:cNvPr>
          <p:cNvPicPr/>
          <p:nvPr/>
        </p:nvPicPr>
        <p:blipFill>
          <a:blip r:embed="rId4"/>
          <a:stretch/>
        </p:blipFill>
        <p:spPr>
          <a:xfrm>
            <a:off x="11087280" y="287280"/>
            <a:ext cx="743760" cy="979560"/>
          </a:xfrm>
          <a:prstGeom prst="rect">
            <a:avLst/>
          </a:prstGeom>
          <a:ln w="0">
            <a:solidFill>
              <a:srgbClr val="FFFFFF"/>
            </a:solidFill>
          </a:ln>
        </p:spPr>
      </p:pic>
      <p:pic>
        <p:nvPicPr>
          <p:cNvPr id="3" name="図 2">
            <a:extLst>
              <a:ext uri="{FF2B5EF4-FFF2-40B4-BE49-F238E27FC236}">
                <a16:creationId xmlns:a16="http://schemas.microsoft.com/office/drawing/2014/main" id="{31AB89EA-3D21-DB1E-28C0-51525EFC174B}"/>
              </a:ext>
            </a:extLst>
          </p:cNvPr>
          <p:cNvPicPr>
            <a:picLocks noChangeAspect="1"/>
          </p:cNvPicPr>
          <p:nvPr/>
        </p:nvPicPr>
        <p:blipFill>
          <a:blip r:embed="rId5"/>
          <a:stretch>
            <a:fillRect/>
          </a:stretch>
        </p:blipFill>
        <p:spPr>
          <a:xfrm>
            <a:off x="136385" y="501279"/>
            <a:ext cx="7233508" cy="5254708"/>
          </a:xfrm>
          <a:prstGeom prst="rect">
            <a:avLst/>
          </a:prstGeom>
        </p:spPr>
      </p:pic>
      <p:sp>
        <p:nvSpPr>
          <p:cNvPr id="4" name="正方形/長方形 3">
            <a:extLst>
              <a:ext uri="{FF2B5EF4-FFF2-40B4-BE49-F238E27FC236}">
                <a16:creationId xmlns:a16="http://schemas.microsoft.com/office/drawing/2014/main" id="{3E6C6382-A027-EE36-C3C4-534AB9D3B097}"/>
              </a:ext>
            </a:extLst>
          </p:cNvPr>
          <p:cNvSpPr/>
          <p:nvPr/>
        </p:nvSpPr>
        <p:spPr>
          <a:xfrm>
            <a:off x="5039280" y="347940"/>
            <a:ext cx="4852080" cy="443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2200" b="0" strike="noStrike" spc="-1" dirty="0">
              <a:solidFill>
                <a:srgbClr val="000000"/>
              </a:solidFill>
              <a:latin typeface="Arial"/>
            </a:endParaRPr>
          </a:p>
        </p:txBody>
      </p:sp>
      <p:sp>
        <p:nvSpPr>
          <p:cNvPr id="7" name="テキスト ボックス 6">
            <a:extLst>
              <a:ext uri="{FF2B5EF4-FFF2-40B4-BE49-F238E27FC236}">
                <a16:creationId xmlns:a16="http://schemas.microsoft.com/office/drawing/2014/main" id="{823E2929-1355-E283-D4F5-4CA428059341}"/>
              </a:ext>
            </a:extLst>
          </p:cNvPr>
          <p:cNvSpPr txBox="1"/>
          <p:nvPr/>
        </p:nvSpPr>
        <p:spPr>
          <a:xfrm>
            <a:off x="3420858" y="5819301"/>
            <a:ext cx="4044462" cy="461665"/>
          </a:xfrm>
          <a:prstGeom prst="rect">
            <a:avLst/>
          </a:prstGeom>
          <a:noFill/>
        </p:spPr>
        <p:txBody>
          <a:bodyPr wrap="square">
            <a:spAutoFit/>
          </a:bodyPr>
          <a:lstStyle/>
          <a:p>
            <a:r>
              <a:rPr lang="ja-JP" altLang="en-US" sz="2400" b="0" i="0" u="none" strike="noStrike" baseline="0" dirty="0">
                <a:solidFill>
                  <a:srgbClr val="000000"/>
                </a:solidFill>
                <a:latin typeface="Yu Gothic UI" panose="020B0500000000000000" pitchFamily="50" charset="-128"/>
                <a:ea typeface="Yu Gothic UI" panose="020B0500000000000000" pitchFamily="50" charset="-128"/>
              </a:rPr>
              <a:t> </a:t>
            </a:r>
            <a:r>
              <a:rPr lang="ja-JP" altLang="en-US" sz="1200" b="1" i="0" u="none" strike="noStrike" baseline="0" dirty="0">
                <a:solidFill>
                  <a:srgbClr val="000000"/>
                </a:solidFill>
                <a:latin typeface="Yu Gothic UI" panose="020B0500000000000000" pitchFamily="50" charset="-128"/>
                <a:ea typeface="Yu Gothic UI" panose="020B0500000000000000" pitchFamily="50" charset="-128"/>
              </a:rPr>
              <a:t>＊完走数にスイムスキップ、タイムオーバー、リタイアは含まない。</a:t>
            </a:r>
            <a:endParaRPr lang="ja-JP" altLang="en-US" sz="1200" dirty="0">
              <a:latin typeface="Yu Gothic UI" panose="020B0500000000000000" pitchFamily="50" charset="-128"/>
              <a:ea typeface="Yu Gothic UI" panose="020B0500000000000000" pitchFamily="50" charset="-128"/>
            </a:endParaRPr>
          </a:p>
        </p:txBody>
      </p:sp>
      <p:sp>
        <p:nvSpPr>
          <p:cNvPr id="8" name="テキスト ボックス 7">
            <a:extLst>
              <a:ext uri="{FF2B5EF4-FFF2-40B4-BE49-F238E27FC236}">
                <a16:creationId xmlns:a16="http://schemas.microsoft.com/office/drawing/2014/main" id="{CC303E36-FF9D-74A8-3498-7BC3936AD9E8}"/>
              </a:ext>
            </a:extLst>
          </p:cNvPr>
          <p:cNvSpPr txBox="1"/>
          <p:nvPr/>
        </p:nvSpPr>
        <p:spPr>
          <a:xfrm>
            <a:off x="7741227" y="1379393"/>
            <a:ext cx="3969328" cy="2031325"/>
          </a:xfrm>
          <a:prstGeom prst="rect">
            <a:avLst/>
          </a:prstGeom>
          <a:noFill/>
        </p:spPr>
        <p:txBody>
          <a:bodyPr wrap="square" rtlCol="0">
            <a:spAutoFit/>
          </a:bodyPr>
          <a:lstStyle/>
          <a:p>
            <a:r>
              <a:rPr kumimoji="1" lang="en-US" altLang="ja-JP" dirty="0"/>
              <a:t>TL/TD/</a:t>
            </a:r>
            <a:r>
              <a:rPr kumimoji="1" lang="en-US" altLang="ja-JP" dirty="0" err="1"/>
              <a:t>aTD</a:t>
            </a:r>
            <a:r>
              <a:rPr kumimoji="1" lang="en-US" altLang="ja-JP" dirty="0"/>
              <a:t>/HR:4</a:t>
            </a:r>
            <a:r>
              <a:rPr kumimoji="1" lang="ja-JP" altLang="en-US" dirty="0"/>
              <a:t>名</a:t>
            </a:r>
            <a:endParaRPr kumimoji="1" lang="en-US" altLang="ja-JP" dirty="0"/>
          </a:p>
          <a:p>
            <a:r>
              <a:rPr lang="ja-JP" altLang="en-US" dirty="0"/>
              <a:t>スイム：</a:t>
            </a:r>
            <a:r>
              <a:rPr lang="en-US" altLang="ja-JP" dirty="0"/>
              <a:t>10</a:t>
            </a:r>
            <a:r>
              <a:rPr lang="ja-JP" altLang="en-US" dirty="0"/>
              <a:t>名</a:t>
            </a:r>
            <a:endParaRPr lang="en-US" altLang="ja-JP" dirty="0"/>
          </a:p>
          <a:p>
            <a:r>
              <a:rPr kumimoji="1" lang="ja-JP" altLang="en-US" dirty="0"/>
              <a:t>バイク：</a:t>
            </a:r>
            <a:r>
              <a:rPr kumimoji="1" lang="en-US" altLang="ja-JP" dirty="0"/>
              <a:t>15</a:t>
            </a:r>
            <a:r>
              <a:rPr kumimoji="1" lang="ja-JP" altLang="en-US" dirty="0"/>
              <a:t>名</a:t>
            </a:r>
            <a:endParaRPr kumimoji="1" lang="en-US" altLang="ja-JP" dirty="0"/>
          </a:p>
          <a:p>
            <a:r>
              <a:rPr lang="ja-JP" altLang="en-US" dirty="0"/>
              <a:t>ラン：</a:t>
            </a:r>
            <a:r>
              <a:rPr lang="en-US" altLang="ja-JP" dirty="0"/>
              <a:t>8</a:t>
            </a:r>
            <a:r>
              <a:rPr lang="ja-JP" altLang="en-US" dirty="0"/>
              <a:t>名</a:t>
            </a:r>
            <a:endParaRPr lang="en-US" altLang="ja-JP" dirty="0"/>
          </a:p>
          <a:p>
            <a:r>
              <a:rPr kumimoji="1" lang="ja-JP" altLang="en-US" dirty="0"/>
              <a:t>トランジション：</a:t>
            </a:r>
            <a:r>
              <a:rPr kumimoji="1" lang="en-US" altLang="ja-JP" dirty="0"/>
              <a:t>8</a:t>
            </a:r>
            <a:r>
              <a:rPr kumimoji="1" lang="ja-JP" altLang="en-US" dirty="0"/>
              <a:t>名</a:t>
            </a:r>
            <a:endParaRPr kumimoji="1" lang="en-US" altLang="ja-JP" dirty="0"/>
          </a:p>
          <a:p>
            <a:r>
              <a:rPr lang="ja-JP" altLang="en-US" dirty="0"/>
              <a:t>フィニッシュ：</a:t>
            </a:r>
            <a:r>
              <a:rPr lang="en-US" altLang="ja-JP" dirty="0"/>
              <a:t>2</a:t>
            </a:r>
            <a:r>
              <a:rPr lang="ja-JP" altLang="en-US" dirty="0"/>
              <a:t>名</a:t>
            </a:r>
            <a:endParaRPr lang="en-US" altLang="ja-JP" dirty="0"/>
          </a:p>
          <a:p>
            <a:r>
              <a:rPr kumimoji="1" lang="ja-JP" altLang="en-US" dirty="0"/>
              <a:t>計</a:t>
            </a:r>
            <a:r>
              <a:rPr kumimoji="1" lang="en-US" altLang="ja-JP" dirty="0"/>
              <a:t>47</a:t>
            </a:r>
            <a:r>
              <a:rPr kumimoji="1" lang="ja-JP" altLang="en-US" dirty="0"/>
              <a:t>名</a:t>
            </a:r>
          </a:p>
        </p:txBody>
      </p:sp>
    </p:spTree>
    <p:extLst>
      <p:ext uri="{BB962C8B-B14F-4D97-AF65-F5344CB8AC3E}">
        <p14:creationId xmlns:p14="http://schemas.microsoft.com/office/powerpoint/2010/main" val="142127369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E6647-DFEA-36A0-7A62-9E8CA3F52E5B}"/>
            </a:ext>
          </a:extLst>
        </p:cNvPr>
        <p:cNvGrpSpPr/>
        <p:nvPr/>
      </p:nvGrpSpPr>
      <p:grpSpPr>
        <a:xfrm>
          <a:off x="0" y="0"/>
          <a:ext cx="0" cy="0"/>
          <a:chOff x="0" y="0"/>
          <a:chExt cx="0" cy="0"/>
        </a:xfrm>
      </p:grpSpPr>
      <p:pic>
        <p:nvPicPr>
          <p:cNvPr id="60" name="Picture 3">
            <a:extLst>
              <a:ext uri="{FF2B5EF4-FFF2-40B4-BE49-F238E27FC236}">
                <a16:creationId xmlns:a16="http://schemas.microsoft.com/office/drawing/2014/main" id="{04A549FE-5B06-4D74-4E74-3E01F652FFA4}"/>
              </a:ext>
            </a:extLst>
          </p:cNvPr>
          <p:cNvPicPr/>
          <p:nvPr/>
        </p:nvPicPr>
        <p:blipFill>
          <a:blip r:embed="rId3"/>
          <a:stretch/>
        </p:blipFill>
        <p:spPr>
          <a:xfrm>
            <a:off x="0" y="6344280"/>
            <a:ext cx="12191040" cy="512640"/>
          </a:xfrm>
          <a:prstGeom prst="rect">
            <a:avLst/>
          </a:prstGeom>
          <a:ln w="0">
            <a:noFill/>
          </a:ln>
        </p:spPr>
      </p:pic>
      <p:pic>
        <p:nvPicPr>
          <p:cNvPr id="61" name="Picture 2" descr="2023横浜八景島トライアスロンフェスティバル">
            <a:extLst>
              <a:ext uri="{FF2B5EF4-FFF2-40B4-BE49-F238E27FC236}">
                <a16:creationId xmlns:a16="http://schemas.microsoft.com/office/drawing/2014/main" id="{65C0F654-7064-B9BC-234E-25B450BFD94A}"/>
              </a:ext>
            </a:extLst>
          </p:cNvPr>
          <p:cNvPicPr/>
          <p:nvPr/>
        </p:nvPicPr>
        <p:blipFill>
          <a:blip r:embed="rId4"/>
          <a:stretch/>
        </p:blipFill>
        <p:spPr>
          <a:xfrm>
            <a:off x="11087280" y="287280"/>
            <a:ext cx="743760" cy="979560"/>
          </a:xfrm>
          <a:prstGeom prst="rect">
            <a:avLst/>
          </a:prstGeom>
          <a:ln w="0">
            <a:solidFill>
              <a:srgbClr val="FFFFFF"/>
            </a:solidFill>
          </a:ln>
        </p:spPr>
      </p:pic>
      <p:sp>
        <p:nvSpPr>
          <p:cNvPr id="65" name="正方形/長方形 64">
            <a:extLst>
              <a:ext uri="{FF2B5EF4-FFF2-40B4-BE49-F238E27FC236}">
                <a16:creationId xmlns:a16="http://schemas.microsoft.com/office/drawing/2014/main" id="{659F5A4E-2D1D-FCC5-BA84-5935DD3718D8}"/>
              </a:ext>
            </a:extLst>
          </p:cNvPr>
          <p:cNvSpPr/>
          <p:nvPr/>
        </p:nvSpPr>
        <p:spPr>
          <a:xfrm>
            <a:off x="189000" y="178200"/>
            <a:ext cx="890640" cy="541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ja-JP" sz="2400" b="0" strike="noStrike" spc="-1">
                <a:solidFill>
                  <a:schemeClr val="dk1"/>
                </a:solidFill>
                <a:latin typeface="Meiryo UI"/>
                <a:ea typeface="Meiryo UI"/>
              </a:rPr>
              <a:t>総括</a:t>
            </a:r>
            <a:endParaRPr lang="en-US" sz="2400" b="0" strike="noStrike" spc="-1">
              <a:solidFill>
                <a:srgbClr val="000000"/>
              </a:solidFill>
              <a:latin typeface="Arial"/>
            </a:endParaRPr>
          </a:p>
        </p:txBody>
      </p:sp>
      <p:pic>
        <p:nvPicPr>
          <p:cNvPr id="4" name="図 3" descr="テーブル&#10;&#10;AI 生成コンテンツは誤りを含む可能性があります。">
            <a:extLst>
              <a:ext uri="{FF2B5EF4-FFF2-40B4-BE49-F238E27FC236}">
                <a16:creationId xmlns:a16="http://schemas.microsoft.com/office/drawing/2014/main" id="{1DD52D28-CBD4-ED42-6D2C-B8FFAB4F9CC9}"/>
              </a:ext>
            </a:extLst>
          </p:cNvPr>
          <p:cNvPicPr>
            <a:picLocks noChangeAspect="1"/>
          </p:cNvPicPr>
          <p:nvPr/>
        </p:nvPicPr>
        <p:blipFill>
          <a:blip r:embed="rId5"/>
          <a:stretch>
            <a:fillRect/>
          </a:stretch>
        </p:blipFill>
        <p:spPr>
          <a:xfrm>
            <a:off x="7867102" y="608399"/>
            <a:ext cx="4123835" cy="5573425"/>
          </a:xfrm>
          <a:prstGeom prst="rect">
            <a:avLst/>
          </a:prstGeom>
        </p:spPr>
      </p:pic>
      <p:sp>
        <p:nvSpPr>
          <p:cNvPr id="5" name="四角形: 角を丸くする 4">
            <a:extLst>
              <a:ext uri="{FF2B5EF4-FFF2-40B4-BE49-F238E27FC236}">
                <a16:creationId xmlns:a16="http://schemas.microsoft.com/office/drawing/2014/main" id="{33DB5A1C-4DE6-9657-118F-A62554AC71AE}"/>
              </a:ext>
            </a:extLst>
          </p:cNvPr>
          <p:cNvSpPr/>
          <p:nvPr/>
        </p:nvSpPr>
        <p:spPr>
          <a:xfrm>
            <a:off x="201063" y="608399"/>
            <a:ext cx="6914292" cy="2473467"/>
          </a:xfrm>
          <a:prstGeom prst="roundRect">
            <a:avLst>
              <a:gd name="adj" fmla="val 16667"/>
            </a:avLst>
          </a:prstGeom>
          <a:noFill/>
          <a:ln w="36000">
            <a:solidFill>
              <a:srgbClr val="3465A4"/>
            </a:solidFill>
            <a:round/>
          </a:ln>
        </p:spPr>
        <p:style>
          <a:lnRef idx="0">
            <a:scrgbClr r="0" g="0" b="0"/>
          </a:lnRef>
          <a:fillRef idx="0">
            <a:scrgbClr r="0" g="0" b="0"/>
          </a:fillRef>
          <a:effectRef idx="0">
            <a:scrgbClr r="0" g="0" b="0"/>
          </a:effectRef>
          <a:fontRef idx="minor"/>
        </p:style>
        <p:txBody>
          <a:bodyPr lIns="108000" tIns="63000" rIns="108000" bIns="63000" anchor="ctr">
            <a:noAutofit/>
          </a:bodyPr>
          <a:lstStyle/>
          <a:p>
            <a:pPr>
              <a:lnSpc>
                <a:spcPct val="100000"/>
              </a:lnSpc>
            </a:pPr>
            <a:endParaRPr lang="en-US" sz="1800" b="0" strike="noStrike" spc="-1">
              <a:solidFill>
                <a:srgbClr val="000000"/>
              </a:solidFill>
              <a:latin typeface="Arial"/>
            </a:endParaRPr>
          </a:p>
        </p:txBody>
      </p:sp>
      <p:sp>
        <p:nvSpPr>
          <p:cNvPr id="6" name="タイトル 1">
            <a:extLst>
              <a:ext uri="{FF2B5EF4-FFF2-40B4-BE49-F238E27FC236}">
                <a16:creationId xmlns:a16="http://schemas.microsoft.com/office/drawing/2014/main" id="{44C28E08-CBAE-4EAE-83E6-ADC9E0B437E3}"/>
              </a:ext>
            </a:extLst>
          </p:cNvPr>
          <p:cNvSpPr/>
          <p:nvPr/>
        </p:nvSpPr>
        <p:spPr>
          <a:xfrm>
            <a:off x="340909" y="719640"/>
            <a:ext cx="6679015" cy="226157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fontScale="94722"/>
          </a:bodyPr>
          <a:lstStyle/>
          <a:p>
            <a:pPr defTabSz="914400">
              <a:lnSpc>
                <a:spcPct val="90000"/>
              </a:lnSpc>
            </a:pPr>
            <a:r>
              <a:rPr lang="en-US" sz="1500" b="0" strike="noStrike" spc="-1" dirty="0">
                <a:solidFill>
                  <a:schemeClr val="dk1"/>
                </a:solidFill>
                <a:latin typeface="Meiryo UI"/>
                <a:ea typeface="Meiryo UI"/>
              </a:rPr>
              <a:t>● </a:t>
            </a:r>
            <a:r>
              <a:rPr lang="ja-JP" sz="1500" b="0" strike="noStrike" spc="-1" dirty="0">
                <a:solidFill>
                  <a:schemeClr val="dk1"/>
                </a:solidFill>
                <a:latin typeface="Meiryo UI"/>
                <a:ea typeface="Meiryo UI"/>
              </a:rPr>
              <a:t>安全運営を達成：</a:t>
            </a:r>
            <a:endParaRPr lang="en-US" sz="1500" b="0" strike="noStrike" spc="-1" dirty="0">
              <a:solidFill>
                <a:srgbClr val="000000"/>
              </a:solidFill>
              <a:latin typeface="Arial"/>
            </a:endParaRPr>
          </a:p>
          <a:p>
            <a:pPr defTabSz="914400">
              <a:lnSpc>
                <a:spcPct val="90000"/>
              </a:lnSpc>
            </a:pPr>
            <a:r>
              <a:rPr lang="ja-JP" sz="1500" b="0" strike="noStrike" spc="-1" dirty="0">
                <a:solidFill>
                  <a:schemeClr val="dk1"/>
                </a:solidFill>
                <a:latin typeface="Meiryo UI"/>
                <a:ea typeface="Meiryo UI"/>
              </a:rPr>
              <a:t>　猛暑が予想される中での開催でしたが、</a:t>
            </a:r>
            <a:endParaRPr lang="en-US" altLang="ja-JP" sz="1500" b="0" strike="noStrike" spc="-1" dirty="0">
              <a:solidFill>
                <a:schemeClr val="dk1"/>
              </a:solidFill>
              <a:latin typeface="Meiryo UI"/>
              <a:ea typeface="Meiryo UI"/>
            </a:endParaRPr>
          </a:p>
          <a:p>
            <a:pPr defTabSz="914400">
              <a:lnSpc>
                <a:spcPct val="90000"/>
              </a:lnSpc>
            </a:pPr>
            <a:r>
              <a:rPr lang="ja-JP" altLang="en-US" sz="1500" spc="-1" dirty="0">
                <a:solidFill>
                  <a:schemeClr val="dk1"/>
                </a:solidFill>
                <a:latin typeface="Meiryo UI"/>
                <a:ea typeface="Meiryo UI"/>
              </a:rPr>
              <a:t>　</a:t>
            </a:r>
            <a:r>
              <a:rPr lang="ja-JP" sz="1500" b="0" strike="noStrike" spc="-1" dirty="0">
                <a:solidFill>
                  <a:schemeClr val="dk1"/>
                </a:solidFill>
                <a:latin typeface="Meiryo UI"/>
                <a:ea typeface="Meiryo UI"/>
              </a:rPr>
              <a:t>救急搬送ゼロ（救護対応：擦過傷・足のつり等</a:t>
            </a:r>
            <a:r>
              <a:rPr lang="en-US" sz="1500" b="0" strike="noStrike" spc="-1" dirty="0">
                <a:solidFill>
                  <a:schemeClr val="dk1"/>
                </a:solidFill>
                <a:latin typeface="Meiryo UI"/>
                <a:ea typeface="Meiryo UI"/>
              </a:rPr>
              <a:t>31</a:t>
            </a:r>
            <a:r>
              <a:rPr lang="ja-JP" sz="1500" b="0" strike="noStrike" spc="-1" dirty="0">
                <a:solidFill>
                  <a:schemeClr val="dk1"/>
                </a:solidFill>
                <a:latin typeface="Meiryo UI"/>
                <a:ea typeface="Meiryo UI"/>
              </a:rPr>
              <a:t>件）、大きな事故なく終了</a:t>
            </a:r>
            <a:endParaRPr lang="en-US" altLang="ja-JP" sz="1500" b="0" strike="noStrike" spc="-1" dirty="0">
              <a:solidFill>
                <a:schemeClr val="dk1"/>
              </a:solidFill>
              <a:latin typeface="Meiryo UI"/>
              <a:ea typeface="Meiryo UI"/>
            </a:endParaRPr>
          </a:p>
          <a:p>
            <a:pPr defTabSz="914400">
              <a:lnSpc>
                <a:spcPct val="90000"/>
              </a:lnSpc>
            </a:pPr>
            <a:br>
              <a:rPr lang="en-US" altLang="ja-JP" sz="1500" b="0" strike="noStrike" spc="-1" dirty="0">
                <a:solidFill>
                  <a:schemeClr val="dk1"/>
                </a:solidFill>
                <a:latin typeface="Meiryo UI"/>
                <a:ea typeface="Meiryo UI"/>
              </a:rPr>
            </a:br>
            <a:r>
              <a:rPr lang="en-US" sz="1500" b="0" strike="noStrike" spc="-1" dirty="0">
                <a:solidFill>
                  <a:schemeClr val="dk1"/>
                </a:solidFill>
                <a:latin typeface="Meiryo UI"/>
                <a:ea typeface="Meiryo UI"/>
              </a:rPr>
              <a:t>●</a:t>
            </a:r>
            <a:r>
              <a:rPr lang="ja-JP" sz="1500" b="0" strike="noStrike" spc="-1" dirty="0">
                <a:solidFill>
                  <a:schemeClr val="dk1"/>
                </a:solidFill>
                <a:latin typeface="Meiryo UI"/>
                <a:ea typeface="Meiryo UI"/>
              </a:rPr>
              <a:t>大会の特徴と成果：</a:t>
            </a:r>
            <a:endParaRPr lang="en-US" sz="1500" b="0" strike="noStrike" spc="-1" dirty="0">
              <a:solidFill>
                <a:srgbClr val="000000"/>
              </a:solidFill>
              <a:latin typeface="Arial"/>
            </a:endParaRPr>
          </a:p>
          <a:p>
            <a:pPr defTabSz="914400">
              <a:lnSpc>
                <a:spcPct val="90000"/>
              </a:lnSpc>
            </a:pPr>
            <a:r>
              <a:rPr lang="ja-JP" sz="1500" b="0" strike="noStrike" spc="-1" dirty="0">
                <a:solidFill>
                  <a:schemeClr val="dk1"/>
                </a:solidFill>
                <a:latin typeface="Meiryo UI"/>
                <a:ea typeface="Meiryo UI"/>
              </a:rPr>
              <a:t>　</a:t>
            </a:r>
            <a:r>
              <a:rPr lang="en-US" sz="1500" b="0" strike="noStrike" spc="-1" dirty="0">
                <a:solidFill>
                  <a:schemeClr val="dk1"/>
                </a:solidFill>
                <a:latin typeface="Meiryo UI"/>
                <a:ea typeface="Meiryo UI"/>
              </a:rPr>
              <a:t>25</a:t>
            </a:r>
            <a:r>
              <a:rPr lang="ja-JP" sz="1500" b="0" strike="noStrike" spc="-1" dirty="0">
                <a:solidFill>
                  <a:schemeClr val="dk1"/>
                </a:solidFill>
                <a:latin typeface="Meiryo UI"/>
                <a:ea typeface="Meiryo UI"/>
              </a:rPr>
              <a:t>年大会では新たにジュニアデュアスロン（中学生対象）を導入し、</a:t>
            </a:r>
            <a:endParaRPr lang="en-US" altLang="ja-JP" sz="1500" b="0" strike="noStrike" spc="-1" dirty="0">
              <a:solidFill>
                <a:schemeClr val="dk1"/>
              </a:solidFill>
              <a:latin typeface="Meiryo UI"/>
              <a:ea typeface="Meiryo UI"/>
            </a:endParaRPr>
          </a:p>
          <a:p>
            <a:pPr defTabSz="914400">
              <a:lnSpc>
                <a:spcPct val="90000"/>
              </a:lnSpc>
            </a:pPr>
            <a:r>
              <a:rPr lang="ja-JP" altLang="en-US" sz="1500" spc="-1" dirty="0">
                <a:solidFill>
                  <a:schemeClr val="dk1"/>
                </a:solidFill>
                <a:latin typeface="Meiryo UI"/>
                <a:ea typeface="Meiryo UI"/>
              </a:rPr>
              <a:t>　</a:t>
            </a:r>
            <a:r>
              <a:rPr lang="ja-JP" sz="1500" b="0" strike="noStrike" spc="-1" dirty="0">
                <a:solidFill>
                  <a:schemeClr val="dk1"/>
                </a:solidFill>
                <a:latin typeface="Meiryo UI"/>
                <a:ea typeface="Meiryo UI"/>
              </a:rPr>
              <a:t>幅広い年代・競技レベルの方々に楽しんでいただけた大会となりました</a:t>
            </a:r>
            <a:endParaRPr lang="en-US" sz="1500" b="0" strike="noStrike" spc="-1" dirty="0">
              <a:solidFill>
                <a:srgbClr val="000000"/>
              </a:solidFill>
              <a:latin typeface="Arial"/>
            </a:endParaRPr>
          </a:p>
          <a:p>
            <a:pPr defTabSz="914400">
              <a:lnSpc>
                <a:spcPct val="90000"/>
              </a:lnSpc>
            </a:pPr>
            <a:r>
              <a:rPr lang="en-US" sz="1500" b="0" strike="noStrike" spc="-1" dirty="0">
                <a:solidFill>
                  <a:schemeClr val="dk1"/>
                </a:solidFill>
                <a:latin typeface="Meiryo UI"/>
                <a:ea typeface="Meiryo UI"/>
              </a:rPr>
              <a:t> </a:t>
            </a:r>
            <a:endParaRPr lang="en-US" sz="1500" b="0" strike="noStrike" spc="-1" dirty="0">
              <a:solidFill>
                <a:srgbClr val="000000"/>
              </a:solidFill>
              <a:latin typeface="Arial"/>
            </a:endParaRPr>
          </a:p>
          <a:p>
            <a:pPr defTabSz="914400">
              <a:lnSpc>
                <a:spcPct val="90000"/>
              </a:lnSpc>
            </a:pPr>
            <a:r>
              <a:rPr lang="en-US" sz="1500" b="0" strike="noStrike" spc="-1" dirty="0">
                <a:solidFill>
                  <a:schemeClr val="dk1"/>
                </a:solidFill>
                <a:latin typeface="Meiryo UI"/>
                <a:ea typeface="Meiryo UI"/>
              </a:rPr>
              <a:t>●</a:t>
            </a:r>
            <a:r>
              <a:rPr lang="ja-JP" sz="1500" b="0" strike="noStrike" spc="-1" dirty="0">
                <a:solidFill>
                  <a:schemeClr val="dk1"/>
                </a:solidFill>
                <a:latin typeface="Meiryo UI"/>
                <a:ea typeface="Meiryo UI"/>
              </a:rPr>
              <a:t>課題と改善点：</a:t>
            </a:r>
            <a:endParaRPr lang="en-US" sz="1500" b="0" strike="noStrike" spc="-1" dirty="0">
              <a:solidFill>
                <a:srgbClr val="000000"/>
              </a:solidFill>
              <a:latin typeface="Arial"/>
            </a:endParaRPr>
          </a:p>
          <a:p>
            <a:pPr defTabSz="914400">
              <a:lnSpc>
                <a:spcPct val="90000"/>
              </a:lnSpc>
            </a:pPr>
            <a:r>
              <a:rPr lang="ja-JP" sz="1500" b="0" strike="noStrike" spc="-1" dirty="0">
                <a:solidFill>
                  <a:schemeClr val="dk1"/>
                </a:solidFill>
                <a:latin typeface="Meiryo UI"/>
                <a:ea typeface="Meiryo UI"/>
              </a:rPr>
              <a:t>　トランジションでの人員不足（常時オープンの影響）、</a:t>
            </a:r>
            <a:endParaRPr lang="en-US" altLang="ja-JP" sz="1500" b="0" strike="noStrike" spc="-1" dirty="0">
              <a:solidFill>
                <a:schemeClr val="dk1"/>
              </a:solidFill>
              <a:latin typeface="Meiryo UI"/>
              <a:ea typeface="Meiryo UI"/>
            </a:endParaRPr>
          </a:p>
          <a:p>
            <a:pPr defTabSz="914400">
              <a:lnSpc>
                <a:spcPct val="90000"/>
              </a:lnSpc>
            </a:pPr>
            <a:r>
              <a:rPr lang="ja-JP" altLang="en-US" sz="1500" spc="-1" dirty="0">
                <a:solidFill>
                  <a:schemeClr val="dk1"/>
                </a:solidFill>
                <a:latin typeface="Meiryo UI"/>
                <a:ea typeface="Meiryo UI"/>
              </a:rPr>
              <a:t>　</a:t>
            </a:r>
            <a:r>
              <a:rPr lang="ja-JP" sz="1500" b="0" strike="noStrike" spc="-1" dirty="0">
                <a:solidFill>
                  <a:schemeClr val="dk1"/>
                </a:solidFill>
                <a:latin typeface="Meiryo UI"/>
                <a:ea typeface="Meiryo UI"/>
              </a:rPr>
              <a:t>資材不足、スケジュール調整など、次回に向けて改善が必要</a:t>
            </a:r>
            <a:endParaRPr lang="en-US" sz="1800" b="0" strike="noStrike" spc="-1" dirty="0">
              <a:solidFill>
                <a:srgbClr val="000000"/>
              </a:solidFill>
              <a:latin typeface="Arial"/>
            </a:endParaRPr>
          </a:p>
        </p:txBody>
      </p:sp>
      <p:sp>
        <p:nvSpPr>
          <p:cNvPr id="7" name="正方形/長方形 6">
            <a:extLst>
              <a:ext uri="{FF2B5EF4-FFF2-40B4-BE49-F238E27FC236}">
                <a16:creationId xmlns:a16="http://schemas.microsoft.com/office/drawing/2014/main" id="{7A22F919-ECF0-199C-B21C-88B94EA6CDE1}"/>
              </a:ext>
            </a:extLst>
          </p:cNvPr>
          <p:cNvSpPr/>
          <p:nvPr/>
        </p:nvSpPr>
        <p:spPr>
          <a:xfrm>
            <a:off x="83884" y="3162023"/>
            <a:ext cx="3713712" cy="212117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ja-JP" altLang="en-US" sz="1200" spc="-1" dirty="0">
                <a:solidFill>
                  <a:schemeClr val="dk1"/>
                </a:solidFill>
                <a:latin typeface="Meiryo UI"/>
                <a:ea typeface="Meiryo UI"/>
              </a:rPr>
              <a:t>🪄</a:t>
            </a:r>
            <a:r>
              <a:rPr lang="ja-JP" sz="1200" b="0" strike="noStrike" spc="-1" dirty="0">
                <a:solidFill>
                  <a:srgbClr val="0000FD"/>
                </a:solidFill>
                <a:latin typeface="Meiryo UI"/>
                <a:ea typeface="Meiryo UI"/>
              </a:rPr>
              <a:t>良かった点</a:t>
            </a:r>
            <a:endParaRPr lang="en-US" altLang="ja-JP" sz="1200" spc="-1" dirty="0">
              <a:solidFill>
                <a:srgbClr val="000000"/>
              </a:solidFill>
              <a:latin typeface="Arial"/>
            </a:endParaRPr>
          </a:p>
          <a:p>
            <a:pPr>
              <a:lnSpc>
                <a:spcPct val="100000"/>
              </a:lnSpc>
            </a:pPr>
            <a:r>
              <a:rPr lang="ja-JP" altLang="en-US" sz="1200" b="0" strike="noStrike" spc="-1" dirty="0">
                <a:solidFill>
                  <a:srgbClr val="000000"/>
                </a:solidFill>
                <a:latin typeface="Arial"/>
                <a:ea typeface="Meiryo UI"/>
              </a:rPr>
              <a:t>・</a:t>
            </a:r>
            <a:r>
              <a:rPr lang="en-US" sz="1200" b="0" strike="noStrike" spc="-1" dirty="0">
                <a:solidFill>
                  <a:schemeClr val="dk1"/>
                </a:solidFill>
                <a:latin typeface="Meiryo UI"/>
                <a:ea typeface="Meiryo UI"/>
              </a:rPr>
              <a:t>14</a:t>
            </a:r>
            <a:r>
              <a:rPr lang="ja-JP" sz="1200" b="0" strike="noStrike" spc="-1" dirty="0">
                <a:solidFill>
                  <a:schemeClr val="dk1"/>
                </a:solidFill>
                <a:latin typeface="Meiryo UI"/>
                <a:ea typeface="Meiryo UI"/>
              </a:rPr>
              <a:t>カテゴリー</a:t>
            </a:r>
            <a:r>
              <a:rPr lang="en-US" sz="1200" b="0" strike="noStrike" spc="-1" dirty="0">
                <a:solidFill>
                  <a:schemeClr val="dk1"/>
                </a:solidFill>
                <a:latin typeface="Meiryo UI"/>
                <a:ea typeface="Meiryo UI"/>
              </a:rPr>
              <a:t>919</a:t>
            </a:r>
            <a:r>
              <a:rPr lang="ja-JP" sz="1200" b="0" strike="noStrike" spc="-1" dirty="0">
                <a:solidFill>
                  <a:schemeClr val="dk1"/>
                </a:solidFill>
                <a:latin typeface="Meiryo UI"/>
                <a:ea typeface="Meiryo UI"/>
              </a:rPr>
              <a:t>名の申込があり、</a:t>
            </a:r>
            <a:br>
              <a:rPr lang="en-US" altLang="ja-JP" sz="1200" b="0" strike="noStrike" spc="-1" dirty="0">
                <a:solidFill>
                  <a:schemeClr val="dk1"/>
                </a:solidFill>
                <a:latin typeface="Meiryo UI"/>
                <a:ea typeface="Meiryo UI"/>
              </a:rPr>
            </a:br>
            <a:r>
              <a:rPr lang="ja-JP" altLang="en-US" sz="1200" b="0" strike="noStrike" spc="-1" dirty="0">
                <a:solidFill>
                  <a:schemeClr val="dk1"/>
                </a:solidFill>
                <a:latin typeface="Meiryo UI"/>
                <a:ea typeface="Meiryo UI"/>
              </a:rPr>
              <a:t>　</a:t>
            </a:r>
            <a:r>
              <a:rPr lang="ja-JP" sz="1200" b="0" strike="noStrike" spc="-1" dirty="0">
                <a:solidFill>
                  <a:schemeClr val="dk1"/>
                </a:solidFill>
                <a:latin typeface="Meiryo UI"/>
                <a:ea typeface="Meiryo UI"/>
              </a:rPr>
              <a:t>今年も参加者が大幅に増えた</a:t>
            </a:r>
            <a:br>
              <a:rPr lang="en-US" altLang="ja-JP" sz="1200" b="0" strike="noStrike" spc="-1" dirty="0">
                <a:solidFill>
                  <a:schemeClr val="dk1"/>
                </a:solidFill>
                <a:latin typeface="Meiryo UI"/>
                <a:ea typeface="Meiryo UI"/>
              </a:rPr>
            </a:br>
            <a:r>
              <a:rPr lang="ja-JP" altLang="en-US" sz="1200" b="0" strike="noStrike" spc="-1" dirty="0">
                <a:solidFill>
                  <a:schemeClr val="dk1"/>
                </a:solidFill>
                <a:latin typeface="Meiryo UI"/>
                <a:ea typeface="Meiryo UI"/>
              </a:rPr>
              <a:t>　</a:t>
            </a:r>
            <a:r>
              <a:rPr lang="en-US" altLang="ja-JP" sz="1200" spc="-1" dirty="0">
                <a:solidFill>
                  <a:schemeClr val="dk1"/>
                </a:solidFill>
                <a:latin typeface="Meiryo UI"/>
                <a:ea typeface="Meiryo UI"/>
              </a:rPr>
              <a:t>※24</a:t>
            </a:r>
            <a:r>
              <a:rPr lang="ja-JP" altLang="en-US" sz="1200" spc="-1" dirty="0">
                <a:solidFill>
                  <a:schemeClr val="dk1"/>
                </a:solidFill>
                <a:latin typeface="Meiryo UI"/>
                <a:ea typeface="Meiryo UI"/>
              </a:rPr>
              <a:t>年大会は</a:t>
            </a:r>
            <a:r>
              <a:rPr lang="en-US" altLang="ja-JP" sz="1200" spc="-1" dirty="0">
                <a:solidFill>
                  <a:schemeClr val="dk1"/>
                </a:solidFill>
                <a:latin typeface="Meiryo UI"/>
                <a:ea typeface="Meiryo UI"/>
              </a:rPr>
              <a:t>13</a:t>
            </a:r>
            <a:r>
              <a:rPr lang="ja-JP" altLang="en-US" sz="1200" spc="-1" dirty="0">
                <a:solidFill>
                  <a:schemeClr val="dk1"/>
                </a:solidFill>
                <a:latin typeface="Meiryo UI"/>
                <a:ea typeface="Meiryo UI"/>
              </a:rPr>
              <a:t>カテゴリー</a:t>
            </a:r>
            <a:r>
              <a:rPr lang="en-US" altLang="ja-JP" sz="1200" spc="-1" dirty="0">
                <a:solidFill>
                  <a:schemeClr val="dk1"/>
                </a:solidFill>
                <a:latin typeface="Meiryo UI"/>
                <a:ea typeface="Meiryo UI"/>
              </a:rPr>
              <a:t>820</a:t>
            </a:r>
            <a:r>
              <a:rPr lang="ja-JP" altLang="en-US" sz="1200" spc="-1" dirty="0">
                <a:solidFill>
                  <a:schemeClr val="dk1"/>
                </a:solidFill>
                <a:latin typeface="Meiryo UI"/>
                <a:ea typeface="Meiryo UI"/>
              </a:rPr>
              <a:t>名のエントリー</a:t>
            </a:r>
            <a:br>
              <a:rPr lang="en-US" altLang="ja-JP" sz="1200" spc="-1" dirty="0">
                <a:solidFill>
                  <a:schemeClr val="dk1"/>
                </a:solidFill>
                <a:latin typeface="Meiryo UI"/>
                <a:ea typeface="Meiryo UI"/>
              </a:rPr>
            </a:br>
            <a:br>
              <a:rPr lang="en-US" altLang="ja-JP" sz="1200" spc="-1" dirty="0">
                <a:solidFill>
                  <a:schemeClr val="dk1"/>
                </a:solidFill>
                <a:latin typeface="Meiryo UI"/>
                <a:ea typeface="Meiryo UI"/>
              </a:rPr>
            </a:br>
            <a:r>
              <a:rPr lang="ja-JP" altLang="en-US" sz="1200" spc="-1" dirty="0">
                <a:solidFill>
                  <a:schemeClr val="dk1"/>
                </a:solidFill>
                <a:latin typeface="Meiryo UI"/>
                <a:ea typeface="Meiryo UI"/>
              </a:rPr>
              <a:t>・アンクルバンドの配布場所を変更したことで</a:t>
            </a:r>
            <a:br>
              <a:rPr lang="en-US" altLang="ja-JP" sz="1200" spc="-1" dirty="0">
                <a:solidFill>
                  <a:schemeClr val="dk1"/>
                </a:solidFill>
                <a:latin typeface="Meiryo UI"/>
                <a:ea typeface="Meiryo UI"/>
              </a:rPr>
            </a:br>
            <a:r>
              <a:rPr lang="ja-JP" altLang="en-US" sz="1200" spc="-1" dirty="0">
                <a:solidFill>
                  <a:schemeClr val="dk1"/>
                </a:solidFill>
                <a:latin typeface="Meiryo UI"/>
                <a:ea typeface="Meiryo UI"/>
              </a:rPr>
              <a:t>　</a:t>
            </a:r>
            <a:r>
              <a:rPr lang="en-US" altLang="ja-JP" sz="1200" spc="-1" dirty="0">
                <a:solidFill>
                  <a:schemeClr val="dk1"/>
                </a:solidFill>
                <a:latin typeface="Meiryo UI"/>
                <a:ea typeface="Meiryo UI"/>
              </a:rPr>
              <a:t>24</a:t>
            </a:r>
            <a:r>
              <a:rPr lang="ja-JP" altLang="en-US" sz="1200" spc="-1" dirty="0">
                <a:solidFill>
                  <a:schemeClr val="dk1"/>
                </a:solidFill>
                <a:latin typeface="Meiryo UI"/>
                <a:ea typeface="Meiryo UI"/>
              </a:rPr>
              <a:t>年大会では装着忘れがあったが今回はなかった</a:t>
            </a:r>
            <a:br>
              <a:rPr sz="1200" dirty="0"/>
            </a:br>
            <a:r>
              <a:rPr lang="en-US" sz="1200" b="0" strike="noStrike" spc="-1" dirty="0">
                <a:solidFill>
                  <a:schemeClr val="dk1"/>
                </a:solidFill>
                <a:latin typeface="Meiryo UI"/>
                <a:ea typeface="Meiryo UI"/>
              </a:rPr>
              <a:t> </a:t>
            </a:r>
            <a:endParaRPr lang="en-US" sz="1200" b="0" strike="noStrike" spc="-1" dirty="0">
              <a:solidFill>
                <a:srgbClr val="000000"/>
              </a:solidFill>
              <a:latin typeface="Arial"/>
            </a:endParaRPr>
          </a:p>
          <a:p>
            <a:pPr>
              <a:lnSpc>
                <a:spcPct val="100000"/>
              </a:lnSpc>
            </a:pPr>
            <a:r>
              <a:rPr lang="ja-JP" altLang="en-US" sz="1200" b="0" strike="noStrike" spc="-1" dirty="0">
                <a:solidFill>
                  <a:srgbClr val="0000FD"/>
                </a:solidFill>
                <a:latin typeface="Meiryo UI"/>
                <a:ea typeface="Meiryo UI"/>
              </a:rPr>
              <a:t>💪</a:t>
            </a:r>
            <a:r>
              <a:rPr lang="ja-JP" sz="1200" b="0" strike="noStrike" spc="-1" dirty="0">
                <a:solidFill>
                  <a:srgbClr val="0000FD"/>
                </a:solidFill>
                <a:latin typeface="Meiryo UI"/>
                <a:ea typeface="Meiryo UI"/>
              </a:rPr>
              <a:t>チャレンジした点</a:t>
            </a:r>
            <a:br>
              <a:rPr lang="en-US" altLang="ja-JP" sz="1200" spc="-1" dirty="0">
                <a:solidFill>
                  <a:srgbClr val="000000"/>
                </a:solidFill>
                <a:latin typeface="Arial"/>
              </a:rPr>
            </a:br>
            <a:r>
              <a:rPr lang="ja-JP" altLang="en-US" sz="1200" spc="-1" dirty="0">
                <a:solidFill>
                  <a:srgbClr val="000000"/>
                </a:solidFill>
                <a:latin typeface="Arial"/>
              </a:rPr>
              <a:t>・</a:t>
            </a:r>
            <a:r>
              <a:rPr lang="ja-JP" sz="1200" b="0" strike="noStrike" spc="-1" dirty="0">
                <a:solidFill>
                  <a:schemeClr val="dk1"/>
                </a:solidFill>
                <a:latin typeface="Meiryo UI"/>
                <a:ea typeface="Meiryo UI"/>
              </a:rPr>
              <a:t>トランジション常時オープン</a:t>
            </a:r>
            <a:br>
              <a:rPr lang="en-US" altLang="ja-JP" sz="1200" spc="-1" dirty="0">
                <a:solidFill>
                  <a:srgbClr val="000000"/>
                </a:solidFill>
                <a:latin typeface="Arial"/>
              </a:rPr>
            </a:br>
            <a:r>
              <a:rPr lang="ja-JP" altLang="en-US" sz="1200" spc="-1" dirty="0">
                <a:solidFill>
                  <a:srgbClr val="000000"/>
                </a:solidFill>
                <a:latin typeface="Arial"/>
              </a:rPr>
              <a:t>・</a:t>
            </a:r>
            <a:r>
              <a:rPr lang="ja-JP" sz="1200" b="0" strike="noStrike" spc="-1" dirty="0">
                <a:solidFill>
                  <a:schemeClr val="dk1"/>
                </a:solidFill>
                <a:latin typeface="Meiryo UI"/>
                <a:ea typeface="Meiryo UI"/>
              </a:rPr>
              <a:t>スイムスキップのぼり旗設置</a:t>
            </a:r>
            <a:endParaRPr lang="en-US" sz="1200" b="0" strike="noStrike" spc="-1" dirty="0">
              <a:solidFill>
                <a:srgbClr val="000000"/>
              </a:solidFill>
              <a:latin typeface="Arial"/>
            </a:endParaRPr>
          </a:p>
        </p:txBody>
      </p:sp>
      <p:sp>
        <p:nvSpPr>
          <p:cNvPr id="8" name="正方形/長方形 7">
            <a:extLst>
              <a:ext uri="{FF2B5EF4-FFF2-40B4-BE49-F238E27FC236}">
                <a16:creationId xmlns:a16="http://schemas.microsoft.com/office/drawing/2014/main" id="{1C50DB98-30BD-72D0-FE07-7BDBD806EAE2}"/>
              </a:ext>
            </a:extLst>
          </p:cNvPr>
          <p:cNvSpPr/>
          <p:nvPr/>
        </p:nvSpPr>
        <p:spPr>
          <a:xfrm>
            <a:off x="3108916" y="3162023"/>
            <a:ext cx="4758186" cy="3139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ja-JP" altLang="en-US" sz="1200" spc="-1" dirty="0">
                <a:solidFill>
                  <a:schemeClr val="dk1"/>
                </a:solidFill>
                <a:latin typeface="Meiryo UI"/>
                <a:ea typeface="Meiryo UI"/>
              </a:rPr>
              <a:t>🚨</a:t>
            </a:r>
            <a:r>
              <a:rPr lang="ja-JP" sz="1200" b="0" strike="noStrike" spc="-1" dirty="0">
                <a:solidFill>
                  <a:srgbClr val="ED7D31"/>
                </a:solidFill>
                <a:latin typeface="Meiryo UI"/>
                <a:ea typeface="Meiryo UI"/>
              </a:rPr>
              <a:t>イレギュラー対応</a:t>
            </a:r>
            <a:endParaRPr lang="en-US" sz="12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ja-JP" sz="1200" b="0" strike="noStrike" spc="-1" dirty="0">
                <a:solidFill>
                  <a:schemeClr val="dk1"/>
                </a:solidFill>
                <a:latin typeface="Meiryo UI"/>
                <a:ea typeface="Meiryo UI"/>
              </a:rPr>
              <a:t>レースナンバー</a:t>
            </a:r>
            <a:r>
              <a:rPr lang="ja-JP" altLang="en-US" sz="1200" spc="-1" dirty="0">
                <a:solidFill>
                  <a:schemeClr val="dk1"/>
                </a:solidFill>
                <a:latin typeface="Meiryo UI"/>
                <a:ea typeface="Meiryo UI"/>
              </a:rPr>
              <a:t>配付</a:t>
            </a:r>
            <a:r>
              <a:rPr lang="ja-JP" altLang="en-US" sz="1200" b="0" strike="noStrike" spc="-1" dirty="0">
                <a:solidFill>
                  <a:schemeClr val="dk1"/>
                </a:solidFill>
                <a:latin typeface="Meiryo UI"/>
                <a:ea typeface="Meiryo UI"/>
              </a:rPr>
              <a:t>違い事案発生</a:t>
            </a:r>
            <a:endParaRPr lang="en-US" altLang="ja-JP" sz="1200" b="0" strike="noStrike" spc="-1" dirty="0">
              <a:solidFill>
                <a:schemeClr val="dk1"/>
              </a:solidFill>
              <a:latin typeface="Meiryo UI"/>
              <a:ea typeface="Meiryo UI"/>
            </a:endParaRPr>
          </a:p>
          <a:p>
            <a:pPr marL="216000" lvl="1">
              <a:lnSpc>
                <a:spcPct val="100000"/>
              </a:lnSpc>
              <a:buClr>
                <a:srgbClr val="000000"/>
              </a:buClr>
              <a:buSzPct val="45000"/>
            </a:pPr>
            <a:r>
              <a:rPr lang="ja-JP" altLang="en-US" sz="1200" b="0" strike="noStrike" spc="-1" dirty="0">
                <a:solidFill>
                  <a:schemeClr val="dk1"/>
                </a:solidFill>
                <a:latin typeface="Meiryo UI"/>
                <a:ea typeface="Meiryo UI"/>
              </a:rPr>
              <a:t>　　</a:t>
            </a:r>
            <a:r>
              <a:rPr lang="ja-JP" sz="1200" b="0" strike="noStrike" spc="-1" dirty="0">
                <a:solidFill>
                  <a:schemeClr val="dk1"/>
                </a:solidFill>
                <a:latin typeface="Meiryo UI"/>
                <a:ea typeface="Meiryo UI"/>
              </a:rPr>
              <a:t>当該ジュニア</a:t>
            </a:r>
            <a:r>
              <a:rPr lang="ja-JP" sz="1200" b="0" strike="noStrike" spc="-1">
                <a:solidFill>
                  <a:schemeClr val="dk1"/>
                </a:solidFill>
                <a:latin typeface="Meiryo UI"/>
                <a:ea typeface="Meiryo UI"/>
              </a:rPr>
              <a:t>の選手</a:t>
            </a:r>
            <a:r>
              <a:rPr lang="ja-JP" altLang="en-US" sz="1200" b="0" strike="noStrike" spc="-1">
                <a:solidFill>
                  <a:schemeClr val="dk1"/>
                </a:solidFill>
                <a:latin typeface="Meiryo UI"/>
                <a:ea typeface="Meiryo UI"/>
              </a:rPr>
              <a:t>には</a:t>
            </a:r>
            <a:r>
              <a:rPr lang="ja-JP" altLang="ja-JP" sz="1200">
                <a:latin typeface="Meiryo UI" panose="020B0604030504040204" pitchFamily="50" charset="-128"/>
                <a:ea typeface="Meiryo UI" panose="020B0604030504040204" pitchFamily="50" charset="-128"/>
              </a:rPr>
              <a:t>特別</a:t>
            </a:r>
            <a:r>
              <a:rPr lang="ja-JP" altLang="ja-JP" sz="1200" dirty="0">
                <a:latin typeface="Meiryo UI" panose="020B0604030504040204" pitchFamily="50" charset="-128"/>
                <a:ea typeface="Meiryo UI" panose="020B0604030504040204" pitchFamily="50" charset="-128"/>
              </a:rPr>
              <a:t>措置ランコースへの変更</a:t>
            </a:r>
            <a:br>
              <a:rPr sz="1200" dirty="0"/>
            </a:br>
            <a:r>
              <a:rPr lang="en-US" sz="1200" b="0" strike="noStrike" spc="-1" dirty="0">
                <a:solidFill>
                  <a:schemeClr val="dk1"/>
                </a:solidFill>
                <a:latin typeface="Meiryo UI"/>
                <a:ea typeface="Meiryo UI"/>
              </a:rPr>
              <a:t> </a:t>
            </a:r>
            <a:endParaRPr lang="en-US" sz="1200" b="0" strike="noStrike" spc="-1" dirty="0">
              <a:solidFill>
                <a:srgbClr val="000000"/>
              </a:solidFill>
              <a:latin typeface="Arial"/>
            </a:endParaRPr>
          </a:p>
          <a:p>
            <a:pPr>
              <a:lnSpc>
                <a:spcPct val="100000"/>
              </a:lnSpc>
            </a:pPr>
            <a:r>
              <a:rPr lang="ja-JP" altLang="en-US" sz="1200" spc="-1" dirty="0">
                <a:solidFill>
                  <a:schemeClr val="dk1"/>
                </a:solidFill>
                <a:latin typeface="Meiryo UI"/>
                <a:ea typeface="Meiryo UI"/>
              </a:rPr>
              <a:t>⚠️</a:t>
            </a:r>
            <a:r>
              <a:rPr lang="ja-JP" sz="1200" b="0" strike="noStrike" spc="-1" dirty="0">
                <a:solidFill>
                  <a:srgbClr val="FF0000"/>
                </a:solidFill>
                <a:latin typeface="Meiryo UI"/>
                <a:ea typeface="Meiryo UI"/>
              </a:rPr>
              <a:t>改善点・検討</a:t>
            </a:r>
            <a:endParaRPr lang="en-US" sz="12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en-US" sz="1200" b="0" strike="noStrike" spc="-1" dirty="0">
                <a:solidFill>
                  <a:schemeClr val="dk1"/>
                </a:solidFill>
                <a:latin typeface="Meiryo UI"/>
                <a:ea typeface="Meiryo UI"/>
              </a:rPr>
              <a:t>24</a:t>
            </a:r>
            <a:r>
              <a:rPr lang="ja-JP" sz="1200" b="0" strike="noStrike" spc="-1" dirty="0">
                <a:solidFill>
                  <a:schemeClr val="dk1"/>
                </a:solidFill>
                <a:latin typeface="Meiryo UI"/>
                <a:ea typeface="Meiryo UI"/>
              </a:rPr>
              <a:t>年大会よりも</a:t>
            </a:r>
            <a:r>
              <a:rPr lang="en-US" sz="1200" b="0" strike="noStrike" spc="-1" dirty="0">
                <a:solidFill>
                  <a:schemeClr val="dk1"/>
                </a:solidFill>
                <a:latin typeface="Meiryo UI"/>
                <a:ea typeface="Meiryo UI"/>
              </a:rPr>
              <a:t>TO</a:t>
            </a:r>
            <a:r>
              <a:rPr lang="ja-JP" sz="1200" b="0" strike="noStrike" spc="-1" dirty="0">
                <a:solidFill>
                  <a:schemeClr val="dk1"/>
                </a:solidFill>
                <a:latin typeface="Meiryo UI"/>
                <a:ea typeface="Meiryo UI"/>
              </a:rPr>
              <a:t>数は増やしたが、</a:t>
            </a:r>
            <a:endParaRPr lang="en-US" altLang="ja-JP" sz="1200" b="0" strike="noStrike" spc="-1" dirty="0">
              <a:solidFill>
                <a:schemeClr val="dk1"/>
              </a:solidFill>
              <a:latin typeface="Meiryo UI"/>
              <a:ea typeface="Meiryo UI"/>
            </a:endParaRPr>
          </a:p>
          <a:p>
            <a:pPr marL="216000" lvl="1">
              <a:lnSpc>
                <a:spcPct val="100000"/>
              </a:lnSpc>
              <a:buClr>
                <a:srgbClr val="000000"/>
              </a:buClr>
              <a:buSzPct val="45000"/>
            </a:pPr>
            <a:r>
              <a:rPr lang="ja-JP" altLang="en-US" sz="1200" spc="-1" dirty="0">
                <a:solidFill>
                  <a:schemeClr val="dk1"/>
                </a:solidFill>
                <a:latin typeface="Meiryo UI"/>
                <a:ea typeface="Meiryo UI"/>
              </a:rPr>
              <a:t>　　</a:t>
            </a:r>
            <a:r>
              <a:rPr lang="ja-JP" sz="1200" b="0" strike="noStrike" spc="-1" dirty="0">
                <a:solidFill>
                  <a:schemeClr val="dk1"/>
                </a:solidFill>
                <a:latin typeface="Meiryo UI"/>
                <a:ea typeface="Meiryo UI"/>
              </a:rPr>
              <a:t>トランジションにて人員不足のコメント</a:t>
            </a:r>
            <a:r>
              <a:rPr lang="ja-JP" altLang="en-US" sz="1200" spc="-1" dirty="0">
                <a:solidFill>
                  <a:schemeClr val="dk1"/>
                </a:solidFill>
                <a:latin typeface="Meiryo UI"/>
                <a:ea typeface="Meiryo UI"/>
              </a:rPr>
              <a:t>あり</a:t>
            </a:r>
            <a:r>
              <a:rPr lang="ja-JP" sz="1200" b="0" strike="noStrike" spc="-1" dirty="0">
                <a:solidFill>
                  <a:schemeClr val="dk1"/>
                </a:solidFill>
                <a:latin typeface="Meiryo UI"/>
                <a:ea typeface="Meiryo UI"/>
              </a:rPr>
              <a:t>（常時オープンの影響）</a:t>
            </a:r>
            <a:endParaRPr lang="en-US" sz="12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ja-JP" sz="1200" b="0" strike="noStrike" spc="-1" dirty="0">
                <a:solidFill>
                  <a:schemeClr val="dk1"/>
                </a:solidFill>
                <a:latin typeface="Meiryo UI"/>
                <a:ea typeface="Meiryo UI"/>
              </a:rPr>
              <a:t>カテゴリ</a:t>
            </a:r>
            <a:r>
              <a:rPr lang="ja-JP" altLang="en-US" sz="1200" b="0" strike="noStrike" spc="-1" dirty="0">
                <a:solidFill>
                  <a:schemeClr val="dk1"/>
                </a:solidFill>
                <a:latin typeface="Meiryo UI"/>
                <a:ea typeface="Meiryo UI"/>
              </a:rPr>
              <a:t>ー</a:t>
            </a:r>
            <a:r>
              <a:rPr lang="ja-JP" sz="1200" b="0" strike="noStrike" spc="-1" dirty="0">
                <a:solidFill>
                  <a:schemeClr val="dk1"/>
                </a:solidFill>
                <a:latin typeface="Meiryo UI"/>
                <a:ea typeface="Meiryo UI"/>
              </a:rPr>
              <a:t>が多くためさらにスケジュールの工夫を主催側へ要請</a:t>
            </a:r>
            <a:endParaRPr lang="en-US" sz="12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ja-JP" sz="1200" b="0" strike="noStrike" spc="-1" dirty="0">
                <a:solidFill>
                  <a:schemeClr val="dk1"/>
                </a:solidFill>
                <a:latin typeface="Meiryo UI"/>
                <a:ea typeface="Meiryo UI"/>
              </a:rPr>
              <a:t>スイムパートで資材不足発生。</a:t>
            </a:r>
            <a:endParaRPr lang="en-US" altLang="ja-JP" sz="1200" b="0" strike="noStrike" spc="-1" dirty="0">
              <a:solidFill>
                <a:schemeClr val="dk1"/>
              </a:solidFill>
              <a:latin typeface="Meiryo UI"/>
              <a:ea typeface="Meiryo UI"/>
            </a:endParaRPr>
          </a:p>
          <a:p>
            <a:pPr marL="216000" lvl="1">
              <a:lnSpc>
                <a:spcPct val="100000"/>
              </a:lnSpc>
              <a:buClr>
                <a:srgbClr val="000000"/>
              </a:buClr>
              <a:buSzPct val="45000"/>
            </a:pPr>
            <a:r>
              <a:rPr lang="ja-JP" altLang="en-US" sz="1200" spc="-1" dirty="0">
                <a:solidFill>
                  <a:schemeClr val="dk1"/>
                </a:solidFill>
                <a:latin typeface="Meiryo UI"/>
                <a:ea typeface="Meiryo UI"/>
              </a:rPr>
              <a:t>　　</a:t>
            </a:r>
            <a:r>
              <a:rPr lang="ja-JP" sz="1200" b="0" strike="noStrike" spc="-1" dirty="0">
                <a:solidFill>
                  <a:schemeClr val="dk1"/>
                </a:solidFill>
                <a:latin typeface="Meiryo UI"/>
                <a:ea typeface="Meiryo UI"/>
              </a:rPr>
              <a:t>前日現場で設営状況が判明するのではなく、</a:t>
            </a:r>
            <a:endParaRPr lang="en-US" altLang="ja-JP" sz="1200" b="0" strike="noStrike" spc="-1" dirty="0">
              <a:solidFill>
                <a:schemeClr val="dk1"/>
              </a:solidFill>
              <a:latin typeface="Meiryo UI"/>
              <a:ea typeface="Meiryo UI"/>
            </a:endParaRPr>
          </a:p>
          <a:p>
            <a:pPr marL="216000" lvl="1">
              <a:lnSpc>
                <a:spcPct val="100000"/>
              </a:lnSpc>
              <a:buClr>
                <a:srgbClr val="000000"/>
              </a:buClr>
              <a:buSzPct val="45000"/>
            </a:pPr>
            <a:r>
              <a:rPr lang="ja-JP" altLang="en-US" sz="1200" spc="-1" dirty="0">
                <a:solidFill>
                  <a:schemeClr val="dk1"/>
                </a:solidFill>
                <a:latin typeface="Meiryo UI"/>
                <a:ea typeface="Meiryo UI"/>
              </a:rPr>
              <a:t>　　</a:t>
            </a:r>
            <a:r>
              <a:rPr lang="ja-JP" sz="1200" b="0" strike="noStrike" spc="-1" dirty="0">
                <a:solidFill>
                  <a:schemeClr val="dk1"/>
                </a:solidFill>
                <a:latin typeface="Meiryo UI"/>
                <a:ea typeface="Meiryo UI"/>
              </a:rPr>
              <a:t>事前に事務局との連携が必要</a:t>
            </a:r>
            <a:endParaRPr lang="en-US" sz="1200" b="0" strike="noStrike" spc="-1" dirty="0">
              <a:solidFill>
                <a:srgbClr val="000000"/>
              </a:solidFill>
              <a:latin typeface="Arial"/>
            </a:endParaRPr>
          </a:p>
          <a:p>
            <a:pPr marL="432000" lvl="1" indent="-216000">
              <a:lnSpc>
                <a:spcPct val="100000"/>
              </a:lnSpc>
              <a:buClr>
                <a:srgbClr val="000000"/>
              </a:buClr>
              <a:buSzPct val="45000"/>
              <a:buFont typeface="Wingdings" charset="2"/>
              <a:buChar char=""/>
            </a:pPr>
            <a:r>
              <a:rPr lang="ja-JP" sz="1200" b="0" strike="noStrike" spc="-1" dirty="0">
                <a:solidFill>
                  <a:schemeClr val="dk1"/>
                </a:solidFill>
                <a:latin typeface="Meiryo UI"/>
                <a:ea typeface="Meiryo UI"/>
              </a:rPr>
              <a:t>チーフ以外でも希望者には前日のコース下見ツアーを行</a:t>
            </a:r>
            <a:r>
              <a:rPr lang="ja-JP" altLang="en-US" sz="1200" b="0" strike="noStrike" spc="-1" dirty="0">
                <a:solidFill>
                  <a:schemeClr val="dk1"/>
                </a:solidFill>
                <a:latin typeface="Meiryo UI"/>
                <a:ea typeface="Meiryo UI"/>
              </a:rPr>
              <a:t>うことも検討</a:t>
            </a:r>
            <a:endParaRPr lang="en-US" sz="1200" b="0" strike="noStrike" spc="-1" dirty="0">
              <a:solidFill>
                <a:srgbClr val="000000"/>
              </a:solidFill>
              <a:latin typeface="Arial"/>
            </a:endParaRPr>
          </a:p>
        </p:txBody>
      </p:sp>
      <p:pic>
        <p:nvPicPr>
          <p:cNvPr id="11" name="図 10">
            <a:extLst>
              <a:ext uri="{FF2B5EF4-FFF2-40B4-BE49-F238E27FC236}">
                <a16:creationId xmlns:a16="http://schemas.microsoft.com/office/drawing/2014/main" id="{F0BC4E0A-AC45-D6F9-6FC3-0F13C7FCE46C}"/>
              </a:ext>
            </a:extLst>
          </p:cNvPr>
          <p:cNvPicPr>
            <a:picLocks noChangeAspect="1"/>
          </p:cNvPicPr>
          <p:nvPr/>
        </p:nvPicPr>
        <p:blipFill>
          <a:blip r:embed="rId6"/>
          <a:stretch>
            <a:fillRect/>
          </a:stretch>
        </p:blipFill>
        <p:spPr>
          <a:xfrm>
            <a:off x="201062" y="5574975"/>
            <a:ext cx="5407677" cy="453291"/>
          </a:xfrm>
          <a:prstGeom prst="rect">
            <a:avLst/>
          </a:prstGeom>
        </p:spPr>
      </p:pic>
    </p:spTree>
    <p:extLst>
      <p:ext uri="{BB962C8B-B14F-4D97-AF65-F5344CB8AC3E}">
        <p14:creationId xmlns:p14="http://schemas.microsoft.com/office/powerpoint/2010/main" val="2745263123"/>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3"/>
          <p:cNvPicPr/>
          <p:nvPr/>
        </p:nvPicPr>
        <p:blipFill>
          <a:blip r:embed="rId3"/>
          <a:stretch/>
        </p:blipFill>
        <p:spPr>
          <a:xfrm>
            <a:off x="0" y="6344280"/>
            <a:ext cx="12191040" cy="512640"/>
          </a:xfrm>
          <a:prstGeom prst="rect">
            <a:avLst/>
          </a:prstGeom>
          <a:ln w="0">
            <a:noFill/>
          </a:ln>
        </p:spPr>
      </p:pic>
      <p:pic>
        <p:nvPicPr>
          <p:cNvPr id="68" name="Picture 2" descr="2023横浜八景島トライアスロンフェスティバル"/>
          <p:cNvPicPr/>
          <p:nvPr/>
        </p:nvPicPr>
        <p:blipFill>
          <a:blip r:embed="rId4"/>
          <a:stretch/>
        </p:blipFill>
        <p:spPr>
          <a:xfrm>
            <a:off x="11087280" y="287280"/>
            <a:ext cx="743760" cy="979560"/>
          </a:xfrm>
          <a:prstGeom prst="rect">
            <a:avLst/>
          </a:prstGeom>
          <a:ln w="0">
            <a:solidFill>
              <a:srgbClr val="FFFFFF"/>
            </a:solidFill>
          </a:ln>
        </p:spPr>
      </p:pic>
      <p:sp>
        <p:nvSpPr>
          <p:cNvPr id="69" name="正方形/長方形 68"/>
          <p:cNvSpPr/>
          <p:nvPr/>
        </p:nvSpPr>
        <p:spPr>
          <a:xfrm>
            <a:off x="187200" y="126360"/>
            <a:ext cx="4852080" cy="443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200" b="0" strike="noStrike" spc="-1" dirty="0">
                <a:solidFill>
                  <a:srgbClr val="000000"/>
                </a:solidFill>
                <a:latin typeface="Meiryo UI"/>
                <a:ea typeface="Meiryo UI"/>
              </a:rPr>
              <a:t>TO</a:t>
            </a:r>
            <a:r>
              <a:rPr lang="ja-JP" sz="2200" b="0" strike="noStrike" spc="-1" dirty="0">
                <a:solidFill>
                  <a:srgbClr val="000000"/>
                </a:solidFill>
                <a:latin typeface="Meiryo UI"/>
                <a:ea typeface="Meiryo UI"/>
              </a:rPr>
              <a:t>アンケート（</a:t>
            </a:r>
            <a:r>
              <a:rPr lang="ja-JP" sz="2200" b="1" u="sng" strike="noStrike" spc="-1" dirty="0">
                <a:solidFill>
                  <a:srgbClr val="3465A4"/>
                </a:solidFill>
                <a:uFillTx/>
                <a:latin typeface="Meiryo UI"/>
                <a:ea typeface="Meiryo UI"/>
              </a:rPr>
              <a:t>良かった点</a:t>
            </a:r>
            <a:r>
              <a:rPr lang="en-US" sz="2200" b="0" strike="noStrike" spc="-1" dirty="0">
                <a:solidFill>
                  <a:srgbClr val="000000"/>
                </a:solidFill>
                <a:latin typeface="Meiryo UI"/>
                <a:ea typeface="Meiryo UI"/>
              </a:rPr>
              <a:t> </a:t>
            </a:r>
            <a:r>
              <a:rPr lang="en-US" sz="2200" b="0" strike="noStrike" spc="-1" dirty="0" err="1">
                <a:solidFill>
                  <a:srgbClr val="000000"/>
                </a:solidFill>
                <a:latin typeface="Meiryo UI"/>
                <a:ea typeface="Meiryo UI"/>
              </a:rPr>
              <a:t>抜粋</a:t>
            </a:r>
            <a:r>
              <a:rPr lang="en-US" sz="2200" b="0" strike="noStrike" spc="-1" dirty="0">
                <a:solidFill>
                  <a:srgbClr val="000000"/>
                </a:solidFill>
                <a:latin typeface="Meiryo UI"/>
                <a:ea typeface="Meiryo UI"/>
              </a:rPr>
              <a:t>）</a:t>
            </a:r>
            <a:endParaRPr lang="en-US" sz="2200" b="0" strike="noStrike" spc="-1" dirty="0">
              <a:solidFill>
                <a:srgbClr val="000000"/>
              </a:solidFill>
              <a:latin typeface="Arial"/>
            </a:endParaRPr>
          </a:p>
        </p:txBody>
      </p:sp>
      <p:sp>
        <p:nvSpPr>
          <p:cNvPr id="70" name="正方形/長方形 69"/>
          <p:cNvSpPr/>
          <p:nvPr/>
        </p:nvSpPr>
        <p:spPr>
          <a:xfrm>
            <a:off x="806996" y="1590480"/>
            <a:ext cx="1007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各ポジション内において</a:t>
            </a:r>
            <a:r>
              <a:rPr lang="en-US" sz="1600" b="0" strike="noStrike" spc="-1" dirty="0">
                <a:solidFill>
                  <a:schemeClr val="dk1"/>
                </a:solidFill>
                <a:latin typeface="Meiryo UI"/>
                <a:ea typeface="Meiryo UI"/>
              </a:rPr>
              <a:t>TO</a:t>
            </a:r>
            <a:r>
              <a:rPr lang="ja-JP" sz="1600" b="0" strike="noStrike" spc="-1" dirty="0">
                <a:solidFill>
                  <a:schemeClr val="dk1"/>
                </a:solidFill>
                <a:latin typeface="Meiryo UI"/>
                <a:ea typeface="Meiryo UI"/>
              </a:rPr>
              <a:t>同士やボランティアのとの連携がうまくいった（複数名回答あり） </a:t>
            </a:r>
            <a:br>
              <a:rPr sz="1600" dirty="0"/>
            </a:br>
            <a:r>
              <a:rPr lang="en-US" sz="1600" b="0" strike="noStrike" spc="-1" dirty="0">
                <a:solidFill>
                  <a:schemeClr val="dk1"/>
                </a:solidFill>
                <a:latin typeface="Meiryo UI"/>
                <a:ea typeface="Meiryo UI"/>
              </a:rPr>
              <a:t> </a:t>
            </a:r>
            <a:endParaRPr lang="en-US" sz="1600" b="0" strike="noStrike" spc="-1" dirty="0">
              <a:solidFill>
                <a:srgbClr val="000000"/>
              </a:solidFill>
              <a:latin typeface="Arial"/>
            </a:endParaRPr>
          </a:p>
          <a:p>
            <a:pPr>
              <a:lnSpc>
                <a:spcPct val="100000"/>
              </a:lnSpc>
              <a:buClr>
                <a:srgbClr val="000000"/>
              </a:buClr>
              <a:buSzPct val="45000"/>
            </a:pPr>
            <a:r>
              <a:rPr lang="en-US" sz="1600" b="0" strike="noStrike" spc="-1" dirty="0">
                <a:solidFill>
                  <a:schemeClr val="dk1"/>
                </a:solidFill>
                <a:latin typeface="Meiryo UI"/>
                <a:ea typeface="Meiryo UI"/>
              </a:rPr>
              <a:t> </a:t>
            </a:r>
            <a:endParaRPr lang="en-US" sz="1600" b="0" strike="noStrike" spc="-1" dirty="0">
              <a:solidFill>
                <a:srgbClr val="000000"/>
              </a:solidFill>
              <a:latin typeface="Arial"/>
            </a:endParaRPr>
          </a:p>
        </p:txBody>
      </p:sp>
      <p:sp>
        <p:nvSpPr>
          <p:cNvPr id="71" name="正方形/長方形 70"/>
          <p:cNvSpPr/>
          <p:nvPr/>
        </p:nvSpPr>
        <p:spPr>
          <a:xfrm>
            <a:off x="902396" y="4278600"/>
            <a:ext cx="10079280" cy="10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設営、撤収について各区のスポーツ推進委員の方</a:t>
            </a:r>
            <a:r>
              <a:rPr lang="ja-JP" altLang="en-US" sz="1600" b="0" strike="noStrike" spc="-1" dirty="0">
                <a:solidFill>
                  <a:schemeClr val="dk1"/>
                </a:solidFill>
                <a:latin typeface="Meiryo UI"/>
                <a:ea typeface="Meiryo UI"/>
              </a:rPr>
              <a:t>に</a:t>
            </a:r>
            <a:r>
              <a:rPr lang="ja-JP" sz="1600" b="0" strike="noStrike" spc="-1" dirty="0">
                <a:solidFill>
                  <a:schemeClr val="dk1"/>
                </a:solidFill>
                <a:latin typeface="Meiryo UI"/>
                <a:ea typeface="Meiryo UI"/>
              </a:rPr>
              <a:t>速やかに行っていただけたこと（複数名回答あり）</a:t>
            </a:r>
            <a:endParaRPr lang="en-US" sz="1600" b="0" strike="noStrike" spc="-1" dirty="0">
              <a:solidFill>
                <a:srgbClr val="000000"/>
              </a:solidFill>
              <a:latin typeface="Arial"/>
            </a:endParaRPr>
          </a:p>
          <a:p>
            <a:pPr>
              <a:lnSpc>
                <a:spcPct val="100000"/>
              </a:lnSpc>
            </a:pPr>
            <a:endParaRPr lang="en-US" sz="1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交通規制</a:t>
            </a:r>
            <a:r>
              <a:rPr lang="ja-JP" altLang="en-US" sz="1600" b="0" strike="noStrike" spc="-1" dirty="0">
                <a:solidFill>
                  <a:schemeClr val="dk1"/>
                </a:solidFill>
                <a:latin typeface="Meiryo UI"/>
                <a:ea typeface="Meiryo UI"/>
              </a:rPr>
              <a:t>を</a:t>
            </a:r>
            <a:r>
              <a:rPr lang="ja-JP" sz="1600" b="0" strike="noStrike" spc="-1" dirty="0">
                <a:solidFill>
                  <a:schemeClr val="dk1"/>
                </a:solidFill>
                <a:latin typeface="Meiryo UI"/>
                <a:ea typeface="Meiryo UI"/>
              </a:rPr>
              <a:t>事前に通達しているので混乱がなかった（モーターバイク</a:t>
            </a:r>
            <a:r>
              <a:rPr lang="en-US" sz="1600" b="0" strike="noStrike" spc="-1" dirty="0">
                <a:solidFill>
                  <a:schemeClr val="dk1"/>
                </a:solidFill>
                <a:latin typeface="Meiryo UI"/>
                <a:ea typeface="Meiryo UI"/>
              </a:rPr>
              <a:t>TO</a:t>
            </a:r>
            <a:r>
              <a:rPr lang="ja-JP" sz="1600" b="0" strike="noStrike" spc="-1" dirty="0">
                <a:solidFill>
                  <a:schemeClr val="dk1"/>
                </a:solidFill>
                <a:latin typeface="Meiryo UI"/>
                <a:ea typeface="Meiryo UI"/>
              </a:rPr>
              <a:t>）</a:t>
            </a:r>
            <a:endParaRPr lang="en-US" sz="1600" b="0" strike="noStrike" spc="-1" dirty="0">
              <a:solidFill>
                <a:srgbClr val="000000"/>
              </a:solidFill>
              <a:latin typeface="Arial"/>
            </a:endParaRPr>
          </a:p>
        </p:txBody>
      </p:sp>
      <p:sp>
        <p:nvSpPr>
          <p:cNvPr id="72" name="正方形/長方形 71"/>
          <p:cNvSpPr/>
          <p:nvPr/>
        </p:nvSpPr>
        <p:spPr>
          <a:xfrm>
            <a:off x="360000" y="3746700"/>
            <a:ext cx="179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dirty="0">
                <a:solidFill>
                  <a:srgbClr val="000000"/>
                </a:solidFill>
                <a:latin typeface="Arial"/>
              </a:rPr>
              <a:t>【運営】</a:t>
            </a:r>
            <a:endParaRPr lang="en-US" sz="2100" b="0" strike="noStrike" spc="-1" dirty="0">
              <a:solidFill>
                <a:srgbClr val="000000"/>
              </a:solidFill>
              <a:latin typeface="Arial"/>
            </a:endParaRPr>
          </a:p>
        </p:txBody>
      </p:sp>
      <p:sp>
        <p:nvSpPr>
          <p:cNvPr id="73" name="正方形/長方形 72"/>
          <p:cNvSpPr/>
          <p:nvPr/>
        </p:nvSpPr>
        <p:spPr>
          <a:xfrm>
            <a:off x="360000" y="2429820"/>
            <a:ext cx="179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dirty="0">
                <a:solidFill>
                  <a:srgbClr val="000000"/>
                </a:solidFill>
                <a:latin typeface="Arial"/>
              </a:rPr>
              <a:t>【技術】</a:t>
            </a:r>
            <a:endParaRPr lang="en-US" sz="2100" b="0" strike="noStrike" spc="-1" dirty="0">
              <a:solidFill>
                <a:srgbClr val="000000"/>
              </a:solidFill>
              <a:latin typeface="Arial"/>
            </a:endParaRPr>
          </a:p>
        </p:txBody>
      </p:sp>
      <p:sp>
        <p:nvSpPr>
          <p:cNvPr id="74" name="正方形/長方形 73"/>
          <p:cNvSpPr/>
          <p:nvPr/>
        </p:nvSpPr>
        <p:spPr>
          <a:xfrm>
            <a:off x="902396" y="2907360"/>
            <a:ext cx="9888480" cy="60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バイクコース巡回</a:t>
            </a:r>
            <a:r>
              <a:rPr lang="en-US" sz="1600" b="0" strike="noStrike" spc="-1" dirty="0">
                <a:solidFill>
                  <a:schemeClr val="dk1"/>
                </a:solidFill>
                <a:latin typeface="Meiryo UI"/>
                <a:ea typeface="Meiryo UI"/>
              </a:rPr>
              <a:t>TO</a:t>
            </a:r>
            <a:r>
              <a:rPr lang="ja-JP" sz="1600" b="0" strike="noStrike" spc="-1" dirty="0">
                <a:solidFill>
                  <a:schemeClr val="dk1"/>
                </a:solidFill>
                <a:latin typeface="Meiryo UI"/>
                <a:ea typeface="Meiryo UI"/>
              </a:rPr>
              <a:t>（おそらく竹内さん）にカーブ進入時</a:t>
            </a:r>
            <a:r>
              <a:rPr lang="ja-JP" altLang="en-US" sz="1600" b="0" strike="noStrike" spc="-1" dirty="0">
                <a:solidFill>
                  <a:schemeClr val="dk1"/>
                </a:solidFill>
                <a:latin typeface="Meiryo UI"/>
                <a:ea typeface="Meiryo UI"/>
              </a:rPr>
              <a:t>における</a:t>
            </a:r>
            <a:r>
              <a:rPr lang="ja-JP" sz="1600" b="0" strike="noStrike" spc="-1" dirty="0">
                <a:solidFill>
                  <a:schemeClr val="dk1"/>
                </a:solidFill>
                <a:latin typeface="Meiryo UI"/>
                <a:ea typeface="Meiryo UI"/>
              </a:rPr>
              <a:t>コースの表現方法を丁寧に教えて頂きとても勉強になった</a:t>
            </a:r>
            <a:endParaRPr lang="en-US" sz="1600" b="0" strike="noStrike" spc="-1" dirty="0">
              <a:solidFill>
                <a:srgbClr val="000000"/>
              </a:solidFill>
              <a:latin typeface="Arial"/>
            </a:endParaRPr>
          </a:p>
        </p:txBody>
      </p:sp>
      <p:sp>
        <p:nvSpPr>
          <p:cNvPr id="75" name="正方形/長方形 74"/>
          <p:cNvSpPr/>
          <p:nvPr/>
        </p:nvSpPr>
        <p:spPr>
          <a:xfrm>
            <a:off x="360000" y="1080000"/>
            <a:ext cx="179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dirty="0">
                <a:solidFill>
                  <a:srgbClr val="000000"/>
                </a:solidFill>
                <a:latin typeface="Arial"/>
              </a:rPr>
              <a:t>【人材】</a:t>
            </a:r>
            <a:endParaRPr lang="en-US" sz="2100" b="0" strike="noStrike" spc="-1"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5000"/>
    </mc:Choice>
    <mc:Fallback xmlns="" xmlns:p15="http://schemas.microsoft.com/office/powerpoint/2012/main">
      <p:transition spd="slow"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3"/>
          <p:cNvPicPr/>
          <p:nvPr/>
        </p:nvPicPr>
        <p:blipFill>
          <a:blip r:embed="rId3"/>
          <a:stretch/>
        </p:blipFill>
        <p:spPr>
          <a:xfrm>
            <a:off x="0" y="6344280"/>
            <a:ext cx="12191040" cy="512640"/>
          </a:xfrm>
          <a:prstGeom prst="rect">
            <a:avLst/>
          </a:prstGeom>
          <a:ln w="0">
            <a:noFill/>
          </a:ln>
        </p:spPr>
      </p:pic>
      <p:pic>
        <p:nvPicPr>
          <p:cNvPr id="77" name="Picture 2" descr="2023横浜八景島トライアスロンフェスティバル"/>
          <p:cNvPicPr/>
          <p:nvPr/>
        </p:nvPicPr>
        <p:blipFill>
          <a:blip r:embed="rId4"/>
          <a:stretch/>
        </p:blipFill>
        <p:spPr>
          <a:xfrm>
            <a:off x="11087280" y="287280"/>
            <a:ext cx="743760" cy="979560"/>
          </a:xfrm>
          <a:prstGeom prst="rect">
            <a:avLst/>
          </a:prstGeom>
          <a:ln w="0">
            <a:solidFill>
              <a:srgbClr val="FFFFFF"/>
            </a:solidFill>
          </a:ln>
        </p:spPr>
      </p:pic>
      <p:sp>
        <p:nvSpPr>
          <p:cNvPr id="78" name="正方形/長方形 77"/>
          <p:cNvSpPr/>
          <p:nvPr/>
        </p:nvSpPr>
        <p:spPr>
          <a:xfrm>
            <a:off x="1080000" y="4401000"/>
            <a:ext cx="10619280" cy="15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常時解放は難しい（</a:t>
            </a:r>
            <a:r>
              <a:rPr lang="en-US" sz="1600" b="0" strike="noStrike" spc="-1" dirty="0">
                <a:solidFill>
                  <a:schemeClr val="dk1"/>
                </a:solidFill>
                <a:latin typeface="Meiryo UI"/>
                <a:ea typeface="Meiryo UI"/>
              </a:rPr>
              <a:t>TO</a:t>
            </a:r>
            <a:r>
              <a:rPr lang="ja-JP" sz="1600" b="0" strike="noStrike" spc="-1" dirty="0">
                <a:solidFill>
                  <a:schemeClr val="dk1"/>
                </a:solidFill>
                <a:latin typeface="Meiryo UI"/>
                <a:ea typeface="Meiryo UI"/>
              </a:rPr>
              <a:t>人数不足、時間が限られて</a:t>
            </a:r>
            <a:r>
              <a:rPr lang="ja-JP" altLang="en-US" sz="1600" b="0" strike="noStrike" spc="-1" dirty="0">
                <a:solidFill>
                  <a:schemeClr val="dk1"/>
                </a:solidFill>
                <a:latin typeface="Meiryo UI"/>
                <a:ea typeface="Meiryo UI"/>
              </a:rPr>
              <a:t>はいない</a:t>
            </a:r>
            <a:r>
              <a:rPr lang="ja-JP" sz="1600" b="0" strike="noStrike" spc="-1" dirty="0">
                <a:solidFill>
                  <a:schemeClr val="dk1"/>
                </a:solidFill>
                <a:latin typeface="Meiryo UI"/>
                <a:ea typeface="Meiryo UI"/>
              </a:rPr>
              <a:t>ので選手がダラダラと準備する、混雑、競技者との交錯） </a:t>
            </a:r>
            <a:endParaRPr lang="en-US" sz="1600" b="0" strike="noStrike" spc="-1" dirty="0">
              <a:solidFill>
                <a:srgbClr val="000000"/>
              </a:solidFill>
              <a:latin typeface="Arial"/>
            </a:endParaRPr>
          </a:p>
          <a:p>
            <a:pPr>
              <a:lnSpc>
                <a:spcPct val="100000"/>
              </a:lnSpc>
            </a:pPr>
            <a:endParaRPr lang="en-US" sz="13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トランジション内のコース誘導が難しく、バイク→ランのコースを間違える選手が目立った</a:t>
            </a:r>
            <a:endParaRPr lang="en-US" sz="1600" b="0" strike="noStrike" spc="-1" dirty="0">
              <a:solidFill>
                <a:srgbClr val="000000"/>
              </a:solidFill>
              <a:latin typeface="Arial"/>
            </a:endParaRPr>
          </a:p>
          <a:p>
            <a:pPr>
              <a:lnSpc>
                <a:spcPct val="100000"/>
              </a:lnSpc>
            </a:pPr>
            <a:endParaRPr lang="en-US" sz="13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レース中の動線を横切るケースが多発し、安全面で大きな負担</a:t>
            </a:r>
            <a:endParaRPr lang="en-US" sz="1600" b="0" strike="noStrike" spc="-1" dirty="0">
              <a:solidFill>
                <a:srgbClr val="000000"/>
              </a:solidFill>
              <a:latin typeface="Arial"/>
            </a:endParaRPr>
          </a:p>
        </p:txBody>
      </p:sp>
      <p:sp>
        <p:nvSpPr>
          <p:cNvPr id="79" name="正方形/長方形 78"/>
          <p:cNvSpPr/>
          <p:nvPr/>
        </p:nvSpPr>
        <p:spPr>
          <a:xfrm>
            <a:off x="72000" y="972000"/>
            <a:ext cx="179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a:solidFill>
                  <a:srgbClr val="000000"/>
                </a:solidFill>
                <a:latin typeface="Arial"/>
              </a:rPr>
              <a:t>【スイム】</a:t>
            </a:r>
            <a:endParaRPr lang="en-US" sz="2100" b="0" strike="noStrike" spc="-1">
              <a:solidFill>
                <a:srgbClr val="000000"/>
              </a:solidFill>
              <a:latin typeface="Arial"/>
            </a:endParaRPr>
          </a:p>
        </p:txBody>
      </p:sp>
      <p:sp>
        <p:nvSpPr>
          <p:cNvPr id="80" name="正方形/長方形 79"/>
          <p:cNvSpPr/>
          <p:nvPr/>
        </p:nvSpPr>
        <p:spPr>
          <a:xfrm>
            <a:off x="1086840" y="1459800"/>
            <a:ext cx="9712440" cy="213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グループによっては人が過密（特に</a:t>
            </a:r>
            <a:r>
              <a:rPr lang="en-US" sz="1600" b="0" strike="noStrike" spc="-1" dirty="0">
                <a:solidFill>
                  <a:schemeClr val="dk1"/>
                </a:solidFill>
                <a:latin typeface="Meiryo UI"/>
                <a:ea typeface="Meiryo UI"/>
              </a:rPr>
              <a:t>A</a:t>
            </a:r>
            <a:r>
              <a:rPr lang="ja-JP" sz="1600" b="0" strike="noStrike" spc="-1" dirty="0">
                <a:solidFill>
                  <a:schemeClr val="dk1"/>
                </a:solidFill>
                <a:latin typeface="Meiryo UI"/>
                <a:ea typeface="Meiryo UI"/>
              </a:rPr>
              <a:t>グループにおいて触れているメンバ</a:t>
            </a:r>
            <a:r>
              <a:rPr lang="ja-JP" altLang="en-US" sz="1600" b="0" strike="noStrike" spc="-1" dirty="0">
                <a:solidFill>
                  <a:schemeClr val="dk1"/>
                </a:solidFill>
                <a:latin typeface="Meiryo UI"/>
                <a:ea typeface="Meiryo UI"/>
              </a:rPr>
              <a:t>ー</a:t>
            </a:r>
            <a:r>
              <a:rPr lang="ja-JP" sz="1600" b="0" strike="noStrike" spc="-1" dirty="0">
                <a:solidFill>
                  <a:schemeClr val="dk1"/>
                </a:solidFill>
                <a:latin typeface="Meiryo UI"/>
                <a:ea typeface="Meiryo UI"/>
              </a:rPr>
              <a:t>多数）各自</a:t>
            </a:r>
            <a:r>
              <a:rPr lang="ja-JP" altLang="en-US" sz="1600" b="0" strike="noStrike" spc="-1" dirty="0">
                <a:solidFill>
                  <a:schemeClr val="dk1"/>
                </a:solidFill>
                <a:latin typeface="Meiryo UI"/>
                <a:ea typeface="Meiryo UI"/>
              </a:rPr>
              <a:t>十分</a:t>
            </a:r>
            <a:r>
              <a:rPr lang="ja-JP" sz="1600" b="0" strike="noStrike" spc="-1" dirty="0">
                <a:solidFill>
                  <a:schemeClr val="dk1"/>
                </a:solidFill>
                <a:latin typeface="Meiryo UI"/>
                <a:ea typeface="Meiryo UI"/>
              </a:rPr>
              <a:t>なスイムスペースが確保できていない状態があり、泳ぎにくそう</a:t>
            </a:r>
            <a:endParaRPr lang="en-US" sz="1600" b="0" strike="noStrike" spc="-1" dirty="0">
              <a:solidFill>
                <a:srgbClr val="000000"/>
              </a:solidFill>
              <a:latin typeface="Arial"/>
            </a:endParaRPr>
          </a:p>
          <a:p>
            <a:pPr>
              <a:lnSpc>
                <a:spcPct val="100000"/>
              </a:lnSpc>
            </a:pPr>
            <a:endParaRPr lang="en-US" sz="105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間隔をもう少し開けることも検討してほしい。</a:t>
            </a:r>
            <a:r>
              <a:rPr lang="en-US" sz="1600" b="0" strike="noStrike" spc="-1" dirty="0">
                <a:solidFill>
                  <a:schemeClr val="dk1"/>
                </a:solidFill>
                <a:latin typeface="Meiryo UI"/>
                <a:ea typeface="Meiryo UI"/>
              </a:rPr>
              <a:t>3</a:t>
            </a:r>
            <a:r>
              <a:rPr lang="ja-JP" sz="1600" b="0" strike="noStrike" spc="-1" dirty="0">
                <a:solidFill>
                  <a:schemeClr val="dk1"/>
                </a:solidFill>
                <a:latin typeface="Meiryo UI"/>
                <a:ea typeface="Meiryo UI"/>
              </a:rPr>
              <a:t>と</a:t>
            </a:r>
            <a:r>
              <a:rPr lang="en-US" sz="1600" b="0" strike="noStrike" spc="-1" dirty="0">
                <a:solidFill>
                  <a:schemeClr val="dk1"/>
                </a:solidFill>
                <a:latin typeface="Meiryo UI"/>
                <a:ea typeface="Meiryo UI"/>
              </a:rPr>
              <a:t>4</a:t>
            </a:r>
            <a:r>
              <a:rPr lang="ja-JP" sz="1600" b="0" strike="noStrike" spc="-1" dirty="0">
                <a:solidFill>
                  <a:schemeClr val="dk1"/>
                </a:solidFill>
                <a:latin typeface="Meiryo UI"/>
                <a:ea typeface="Meiryo UI"/>
              </a:rPr>
              <a:t>ウェーブは、</a:t>
            </a:r>
            <a:r>
              <a:rPr lang="en-US" sz="1600" b="0" strike="noStrike" spc="-1" dirty="0">
                <a:solidFill>
                  <a:schemeClr val="dk1"/>
                </a:solidFill>
                <a:latin typeface="Meiryo UI"/>
                <a:ea typeface="Meiryo UI"/>
              </a:rPr>
              <a:t>10</a:t>
            </a:r>
            <a:r>
              <a:rPr lang="ja-JP" sz="1600" b="0" strike="noStrike" spc="-1" dirty="0">
                <a:solidFill>
                  <a:schemeClr val="dk1"/>
                </a:solidFill>
                <a:latin typeface="Meiryo UI"/>
                <a:ea typeface="Meiryo UI"/>
              </a:rPr>
              <a:t>分スタートを遅らせた方が良い</a:t>
            </a:r>
            <a:endParaRPr lang="en-US" sz="1600" b="0" strike="noStrike" spc="-1" dirty="0">
              <a:solidFill>
                <a:srgbClr val="000000"/>
              </a:solidFill>
              <a:latin typeface="Arial"/>
            </a:endParaRPr>
          </a:p>
          <a:p>
            <a:pPr>
              <a:lnSpc>
                <a:spcPct val="100000"/>
              </a:lnSpc>
            </a:pPr>
            <a:endParaRPr lang="en-US" sz="105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ライフセーバーチーム・メディカルチームとの連携はもう少し事前の調整等が必要と感じた</a:t>
            </a:r>
            <a:endParaRPr lang="en-US" sz="1600" b="0" strike="noStrike" spc="-1" dirty="0">
              <a:solidFill>
                <a:srgbClr val="000000"/>
              </a:solidFill>
              <a:latin typeface="Arial"/>
            </a:endParaRPr>
          </a:p>
          <a:p>
            <a:pPr>
              <a:lnSpc>
                <a:spcPct val="100000"/>
              </a:lnSpc>
            </a:pPr>
            <a:endParaRPr lang="en-US" sz="105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600" b="0" strike="noStrike" spc="-1" dirty="0">
                <a:solidFill>
                  <a:schemeClr val="dk1"/>
                </a:solidFill>
                <a:latin typeface="Meiryo UI"/>
                <a:ea typeface="Meiryo UI"/>
              </a:rPr>
              <a:t>リタイヤ選手が多かった場合、本部への報告を無線で行うのは困難なため、リストのスクショを</a:t>
            </a:r>
            <a:r>
              <a:rPr lang="en-US" sz="1600" b="0" strike="noStrike" spc="-1" dirty="0">
                <a:solidFill>
                  <a:schemeClr val="dk1"/>
                </a:solidFill>
                <a:latin typeface="Meiryo UI"/>
                <a:ea typeface="Meiryo UI"/>
              </a:rPr>
              <a:t>LINE</a:t>
            </a:r>
            <a:r>
              <a:rPr lang="ja-JP" sz="1600" b="0" strike="noStrike" spc="-1" dirty="0">
                <a:solidFill>
                  <a:schemeClr val="dk1"/>
                </a:solidFill>
                <a:latin typeface="Meiryo UI"/>
                <a:ea typeface="Meiryo UI"/>
              </a:rPr>
              <a:t>で送るなど予め報告方法を決めておく方が良いのではないか</a:t>
            </a:r>
            <a:endParaRPr lang="en-US" sz="1600" b="0" strike="noStrike" spc="-1" dirty="0">
              <a:solidFill>
                <a:srgbClr val="000000"/>
              </a:solidFill>
              <a:latin typeface="Arial"/>
            </a:endParaRPr>
          </a:p>
        </p:txBody>
      </p:sp>
      <p:sp>
        <p:nvSpPr>
          <p:cNvPr id="81" name="正方形/長方形 80"/>
          <p:cNvSpPr/>
          <p:nvPr/>
        </p:nvSpPr>
        <p:spPr>
          <a:xfrm>
            <a:off x="180000" y="126360"/>
            <a:ext cx="5759280" cy="443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200" b="0" strike="noStrike" spc="-1">
                <a:solidFill>
                  <a:srgbClr val="000000"/>
                </a:solidFill>
                <a:latin typeface="Meiryo UI"/>
                <a:ea typeface="Meiryo UI"/>
              </a:rPr>
              <a:t>TO</a:t>
            </a:r>
            <a:r>
              <a:rPr lang="ja-JP" sz="2200" b="0" strike="noStrike" spc="-1">
                <a:solidFill>
                  <a:srgbClr val="000000"/>
                </a:solidFill>
                <a:latin typeface="Meiryo UI"/>
                <a:ea typeface="Meiryo UI"/>
              </a:rPr>
              <a:t>アンケート（</a:t>
            </a:r>
            <a:r>
              <a:rPr lang="ja-JP" sz="2200" b="1" u="sng" strike="noStrike" spc="-1">
                <a:solidFill>
                  <a:srgbClr val="FF0000"/>
                </a:solidFill>
                <a:uFillTx/>
                <a:latin typeface="Meiryo UI"/>
                <a:ea typeface="Meiryo UI"/>
              </a:rPr>
              <a:t>改善点</a:t>
            </a:r>
            <a:r>
              <a:rPr lang="ja-JP" sz="2200" b="0" strike="noStrike" spc="-1">
                <a:solidFill>
                  <a:srgbClr val="000000"/>
                </a:solidFill>
                <a:latin typeface="Meiryo UI"/>
                <a:ea typeface="Meiryo UI"/>
              </a:rPr>
              <a:t>　運営・競技面抜粋）</a:t>
            </a:r>
            <a:endParaRPr lang="en-US" sz="2200" b="0" strike="noStrike" spc="-1">
              <a:solidFill>
                <a:srgbClr val="000000"/>
              </a:solidFill>
              <a:latin typeface="Arial"/>
            </a:endParaRPr>
          </a:p>
        </p:txBody>
      </p:sp>
      <p:sp>
        <p:nvSpPr>
          <p:cNvPr id="82" name="正方形/長方形 81"/>
          <p:cNvSpPr/>
          <p:nvPr/>
        </p:nvSpPr>
        <p:spPr>
          <a:xfrm>
            <a:off x="180000" y="3952440"/>
            <a:ext cx="269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a:solidFill>
                  <a:srgbClr val="000000"/>
                </a:solidFill>
                <a:latin typeface="Arial"/>
              </a:rPr>
              <a:t>【トランジション】</a:t>
            </a:r>
            <a:endParaRPr lang="en-US" sz="21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5000"/>
    </mc:Choice>
    <mc:Fallback xmlns="" xmlns:p15="http://schemas.microsoft.com/office/powerpoint/2012/main">
      <p:transition spd="slow"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4"/>
          <p:cNvPicPr/>
          <p:nvPr/>
        </p:nvPicPr>
        <p:blipFill>
          <a:blip r:embed="rId3"/>
          <a:stretch/>
        </p:blipFill>
        <p:spPr>
          <a:xfrm>
            <a:off x="0" y="6344280"/>
            <a:ext cx="12191040" cy="512640"/>
          </a:xfrm>
          <a:prstGeom prst="rect">
            <a:avLst/>
          </a:prstGeom>
          <a:ln w="0">
            <a:noFill/>
          </a:ln>
        </p:spPr>
      </p:pic>
      <p:pic>
        <p:nvPicPr>
          <p:cNvPr id="84" name="Picture 5" descr="2023横浜八景島トライアスロンフェスティバル"/>
          <p:cNvPicPr/>
          <p:nvPr/>
        </p:nvPicPr>
        <p:blipFill>
          <a:blip r:embed="rId4"/>
          <a:stretch/>
        </p:blipFill>
        <p:spPr>
          <a:xfrm>
            <a:off x="11087280" y="287280"/>
            <a:ext cx="743760" cy="979560"/>
          </a:xfrm>
          <a:prstGeom prst="rect">
            <a:avLst/>
          </a:prstGeom>
          <a:ln w="0">
            <a:solidFill>
              <a:srgbClr val="FFFFFF"/>
            </a:solidFill>
          </a:ln>
        </p:spPr>
      </p:pic>
      <p:sp>
        <p:nvSpPr>
          <p:cNvPr id="85" name="正方形/長方形 84"/>
          <p:cNvSpPr/>
          <p:nvPr/>
        </p:nvSpPr>
        <p:spPr>
          <a:xfrm>
            <a:off x="900000" y="1080000"/>
            <a:ext cx="10079280" cy="253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500" b="0" strike="noStrike" spc="-1">
                <a:solidFill>
                  <a:schemeClr val="dk1"/>
                </a:solidFill>
                <a:latin typeface="Meiryo UI"/>
                <a:ea typeface="Meiryo UI"/>
              </a:rPr>
              <a:t>警備計画書にある</a:t>
            </a:r>
            <a:r>
              <a:rPr lang="en-US" sz="1500" b="0" strike="noStrike" spc="-1">
                <a:solidFill>
                  <a:schemeClr val="dk1"/>
                </a:solidFill>
                <a:latin typeface="Meiryo UI"/>
                <a:ea typeface="Meiryo UI"/>
              </a:rPr>
              <a:t>TO</a:t>
            </a:r>
            <a:r>
              <a:rPr lang="ja-JP" sz="1500" b="0" strike="noStrike" spc="-1">
                <a:solidFill>
                  <a:schemeClr val="dk1"/>
                </a:solidFill>
                <a:latin typeface="Meiryo UI"/>
                <a:ea typeface="Meiryo UI"/>
              </a:rPr>
              <a:t>配置人数よりも実際の</a:t>
            </a:r>
            <a:r>
              <a:rPr lang="en-US" sz="1500" b="0" strike="noStrike" spc="-1">
                <a:solidFill>
                  <a:schemeClr val="dk1"/>
                </a:solidFill>
                <a:latin typeface="Meiryo UI"/>
                <a:ea typeface="Meiryo UI"/>
              </a:rPr>
              <a:t>TO</a:t>
            </a:r>
            <a:r>
              <a:rPr lang="ja-JP" sz="1500" b="0" strike="noStrike" spc="-1">
                <a:solidFill>
                  <a:schemeClr val="dk1"/>
                </a:solidFill>
                <a:latin typeface="Meiryo UI"/>
                <a:ea typeface="Meiryo UI"/>
              </a:rPr>
              <a:t>人数を考えると、交代要員もいないため、トイレ休憩にもいけない。チーフ・サブチーフが巡回することでカバーしたが、どうしても手が回らない時間帯もあった。</a:t>
            </a:r>
            <a:r>
              <a:rPr lang="en-US" sz="1500" b="0" strike="noStrike" spc="-1">
                <a:solidFill>
                  <a:schemeClr val="dk1"/>
                </a:solidFill>
                <a:latin typeface="Meiryo UI"/>
                <a:ea typeface="Meiryo UI"/>
              </a:rPr>
              <a:t>TO</a:t>
            </a:r>
            <a:r>
              <a:rPr lang="ja-JP" sz="1500" b="0" strike="noStrike" spc="-1">
                <a:solidFill>
                  <a:schemeClr val="dk1"/>
                </a:solidFill>
                <a:latin typeface="Meiryo UI"/>
                <a:ea typeface="Meiryo UI"/>
              </a:rPr>
              <a:t>でカバーしきれない場所は</a:t>
            </a:r>
            <a:r>
              <a:rPr lang="en-US" sz="1500" b="0" strike="noStrike" spc="-1">
                <a:solidFill>
                  <a:schemeClr val="dk1"/>
                </a:solidFill>
                <a:latin typeface="Meiryo UI"/>
                <a:ea typeface="Meiryo UI"/>
              </a:rPr>
              <a:t>POP</a:t>
            </a:r>
            <a:r>
              <a:rPr lang="ja-JP" sz="1500" b="0" strike="noStrike" spc="-1">
                <a:solidFill>
                  <a:schemeClr val="dk1"/>
                </a:solidFill>
                <a:latin typeface="Meiryo UI"/>
                <a:ea typeface="Meiryo UI"/>
              </a:rPr>
              <a:t>や地面へのマーキング等でカバーしたい</a:t>
            </a:r>
            <a:endParaRPr lang="en-US" sz="1500" b="0" strike="noStrike" spc="-1">
              <a:solidFill>
                <a:srgbClr val="000000"/>
              </a:solidFill>
              <a:latin typeface="Arial"/>
            </a:endParaRPr>
          </a:p>
          <a:p>
            <a:pPr>
              <a:lnSpc>
                <a:spcPct val="100000"/>
              </a:lnSpc>
            </a:pPr>
            <a:endParaRPr lang="en-US" sz="105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a:solidFill>
                  <a:schemeClr val="dk1"/>
                </a:solidFill>
                <a:latin typeface="Meiryo UI"/>
                <a:ea typeface="Meiryo UI"/>
              </a:rPr>
              <a:t>コースミスしないように見ていたが、計測マットを通らずに計測できなかった選手を多数出してしまった。気づかない隙にコーン間を通ったと思われ、計測地点（周回地点）ではバーによるコース作りが必要</a:t>
            </a:r>
            <a:endParaRPr lang="en-US" sz="1500" b="0" strike="noStrike" spc="-1">
              <a:solidFill>
                <a:srgbClr val="000000"/>
              </a:solidFill>
              <a:latin typeface="Arial"/>
            </a:endParaRPr>
          </a:p>
          <a:p>
            <a:pPr>
              <a:lnSpc>
                <a:spcPct val="100000"/>
              </a:lnSpc>
            </a:pPr>
            <a:endParaRPr lang="en-US" sz="105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a:solidFill>
                  <a:schemeClr val="dk1"/>
                </a:solidFill>
                <a:latin typeface="Meiryo UI"/>
                <a:ea typeface="Meiryo UI"/>
              </a:rPr>
              <a:t>交通規制の</a:t>
            </a:r>
            <a:r>
              <a:rPr lang="en-US" sz="1500" b="0" strike="noStrike" spc="-1">
                <a:solidFill>
                  <a:schemeClr val="dk1"/>
                </a:solidFill>
                <a:latin typeface="Meiryo UI"/>
                <a:ea typeface="Meiryo UI"/>
              </a:rPr>
              <a:t>9</a:t>
            </a:r>
            <a:r>
              <a:rPr lang="ja-JP" sz="1500" b="0" strike="noStrike" spc="-1">
                <a:solidFill>
                  <a:schemeClr val="dk1"/>
                </a:solidFill>
                <a:latin typeface="Meiryo UI"/>
                <a:ea typeface="Meiryo UI"/>
              </a:rPr>
              <a:t>時</a:t>
            </a:r>
            <a:r>
              <a:rPr lang="en-US" sz="1500" b="0" strike="noStrike" spc="-1">
                <a:solidFill>
                  <a:schemeClr val="dk1"/>
                </a:solidFill>
                <a:latin typeface="Meiryo UI"/>
                <a:ea typeface="Meiryo UI"/>
              </a:rPr>
              <a:t>30</a:t>
            </a:r>
            <a:r>
              <a:rPr lang="ja-JP" sz="1500" b="0" strike="noStrike" spc="-1">
                <a:solidFill>
                  <a:schemeClr val="dk1"/>
                </a:solidFill>
                <a:latin typeface="Meiryo UI"/>
                <a:ea typeface="Meiryo UI"/>
              </a:rPr>
              <a:t>分からでないと、コース設定等何も出来ないので、集合時間を遅くしても良いのではないか</a:t>
            </a:r>
            <a:endParaRPr lang="en-US" sz="1500" b="0" strike="noStrike" spc="-1">
              <a:solidFill>
                <a:srgbClr val="000000"/>
              </a:solidFill>
              <a:latin typeface="Arial"/>
            </a:endParaRPr>
          </a:p>
          <a:p>
            <a:pPr>
              <a:lnSpc>
                <a:spcPct val="100000"/>
              </a:lnSpc>
            </a:pPr>
            <a:endParaRPr lang="en-US" sz="1050" b="0" strike="noStrike" spc="-1">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a:solidFill>
                  <a:schemeClr val="dk1"/>
                </a:solidFill>
                <a:latin typeface="Meiryo UI"/>
                <a:ea typeface="Meiryo UI"/>
              </a:rPr>
              <a:t>緊急車両（救急車）</a:t>
            </a:r>
            <a:r>
              <a:rPr lang="en-US" sz="1500" b="0" strike="noStrike" spc="-1">
                <a:solidFill>
                  <a:schemeClr val="dk1"/>
                </a:solidFill>
                <a:latin typeface="Meiryo UI"/>
                <a:ea typeface="Meiryo UI"/>
              </a:rPr>
              <a:t>1</a:t>
            </a:r>
            <a:r>
              <a:rPr lang="ja-JP" sz="1500" b="0" strike="noStrike" spc="-1">
                <a:solidFill>
                  <a:schemeClr val="dk1"/>
                </a:solidFill>
                <a:latin typeface="Meiryo UI"/>
                <a:ea typeface="Meiryo UI"/>
              </a:rPr>
              <a:t>台通過があったが、一部の選手を止める場面が発生。救急車は通るルートが違うはずなので、とても危険だと思いました。</a:t>
            </a:r>
            <a:endParaRPr lang="en-US" sz="1500" b="0" strike="noStrike" spc="-1">
              <a:solidFill>
                <a:srgbClr val="000000"/>
              </a:solidFill>
              <a:latin typeface="Arial"/>
            </a:endParaRPr>
          </a:p>
        </p:txBody>
      </p:sp>
      <p:sp>
        <p:nvSpPr>
          <p:cNvPr id="86" name="正方形/長方形 85"/>
          <p:cNvSpPr/>
          <p:nvPr/>
        </p:nvSpPr>
        <p:spPr>
          <a:xfrm>
            <a:off x="72000" y="712440"/>
            <a:ext cx="1547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a:solidFill>
                  <a:srgbClr val="000000"/>
                </a:solidFill>
                <a:latin typeface="Arial"/>
              </a:rPr>
              <a:t>【バイク】</a:t>
            </a:r>
            <a:endParaRPr lang="en-US" sz="2100" b="0" strike="noStrike" spc="-1">
              <a:solidFill>
                <a:srgbClr val="000000"/>
              </a:solidFill>
              <a:latin typeface="Arial"/>
            </a:endParaRPr>
          </a:p>
        </p:txBody>
      </p:sp>
      <p:sp>
        <p:nvSpPr>
          <p:cNvPr id="87" name="正方形/長方形 86"/>
          <p:cNvSpPr/>
          <p:nvPr/>
        </p:nvSpPr>
        <p:spPr>
          <a:xfrm>
            <a:off x="900000" y="3924000"/>
            <a:ext cx="10619280" cy="2458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ja-JP" sz="1500" b="0" strike="noStrike" spc="-1" dirty="0">
                <a:solidFill>
                  <a:schemeClr val="dk1"/>
                </a:solidFill>
                <a:latin typeface="Meiryo UI"/>
                <a:ea typeface="Meiryo UI"/>
              </a:rPr>
              <a:t>種目、距離、スタート時間等が複雑過ぎて管理運営</a:t>
            </a:r>
            <a:r>
              <a:rPr lang="ja-JP" altLang="en-US" sz="1500" b="0" strike="noStrike" spc="-1" dirty="0">
                <a:solidFill>
                  <a:schemeClr val="dk1"/>
                </a:solidFill>
                <a:latin typeface="Meiryo UI"/>
                <a:ea typeface="Meiryo UI"/>
              </a:rPr>
              <a:t>の</a:t>
            </a:r>
            <a:r>
              <a:rPr lang="ja-JP" sz="1500" b="0" strike="noStrike" spc="-1" dirty="0">
                <a:solidFill>
                  <a:schemeClr val="dk1"/>
                </a:solidFill>
                <a:latin typeface="Meiryo UI"/>
                <a:ea typeface="Meiryo UI"/>
              </a:rPr>
              <a:t>人数が足りなと感じた。ラン先導は全ての種目に対応できず、</a:t>
            </a:r>
            <a:r>
              <a:rPr lang="en-US" sz="1500" b="0" strike="noStrike" spc="-1" dirty="0">
                <a:solidFill>
                  <a:schemeClr val="dk1"/>
                </a:solidFill>
                <a:latin typeface="Meiryo UI"/>
                <a:ea typeface="Meiryo UI"/>
              </a:rPr>
              <a:t>A</a:t>
            </a:r>
            <a:r>
              <a:rPr lang="ja-JP" sz="1500" b="0" strike="noStrike" spc="-1" dirty="0">
                <a:solidFill>
                  <a:schemeClr val="dk1"/>
                </a:solidFill>
                <a:latin typeface="Meiryo UI"/>
                <a:ea typeface="Meiryo UI"/>
              </a:rPr>
              <a:t>～</a:t>
            </a:r>
            <a:r>
              <a:rPr lang="en-US" sz="1500" b="0" strike="noStrike" spc="-1" dirty="0">
                <a:solidFill>
                  <a:schemeClr val="dk1"/>
                </a:solidFill>
                <a:latin typeface="Meiryo UI"/>
                <a:ea typeface="Meiryo UI"/>
              </a:rPr>
              <a:t>D</a:t>
            </a:r>
            <a:r>
              <a:rPr lang="ja-JP" sz="1500" b="0" strike="noStrike" spc="-1" dirty="0">
                <a:solidFill>
                  <a:schemeClr val="dk1"/>
                </a:solidFill>
                <a:latin typeface="Meiryo UI"/>
                <a:ea typeface="Meiryo UI"/>
              </a:rPr>
              <a:t>先頭のみ対応。最後尾は最終レースのみ対応</a:t>
            </a:r>
            <a:endParaRPr lang="en-US" sz="1500" b="0" strike="noStrike" spc="-1" dirty="0">
              <a:solidFill>
                <a:srgbClr val="000000"/>
              </a:solidFill>
              <a:latin typeface="Arial"/>
            </a:endParaRPr>
          </a:p>
          <a:p>
            <a:pPr>
              <a:lnSpc>
                <a:spcPct val="100000"/>
              </a:lnSpc>
            </a:pPr>
            <a:endParaRPr lang="en-US" sz="1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dirty="0">
                <a:solidFill>
                  <a:schemeClr val="dk1"/>
                </a:solidFill>
                <a:latin typeface="Meiryo UI"/>
                <a:ea typeface="Meiryo UI"/>
              </a:rPr>
              <a:t>サイネージの区分けが出来ていないかった、また古いものがまざっていて区分けに時間がかかった。きちんと分けておくか事前に何が必要か確認してほしい</a:t>
            </a:r>
            <a:endParaRPr lang="en-US" sz="1500" b="0" strike="noStrike" spc="-1" dirty="0">
              <a:solidFill>
                <a:srgbClr val="000000"/>
              </a:solidFill>
              <a:latin typeface="Arial"/>
            </a:endParaRPr>
          </a:p>
          <a:p>
            <a:pPr>
              <a:lnSpc>
                <a:spcPct val="100000"/>
              </a:lnSpc>
            </a:pPr>
            <a:endParaRPr lang="en-US" sz="1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dirty="0">
                <a:solidFill>
                  <a:schemeClr val="dk1"/>
                </a:solidFill>
                <a:latin typeface="Meiryo UI"/>
                <a:ea typeface="Meiryo UI"/>
              </a:rPr>
              <a:t>キッズのレース番号とゼッケンがジュニアの続き番号と色が一緒であるため、折り返しの誤りが発生した。レース番号とゼッケンの色は分けて欲しい</a:t>
            </a:r>
            <a:endParaRPr lang="en-US" sz="1500" b="0" strike="noStrike" spc="-1" dirty="0">
              <a:solidFill>
                <a:srgbClr val="000000"/>
              </a:solidFill>
              <a:latin typeface="Arial"/>
            </a:endParaRPr>
          </a:p>
          <a:p>
            <a:pPr>
              <a:lnSpc>
                <a:spcPct val="100000"/>
              </a:lnSpc>
            </a:pPr>
            <a:endParaRPr lang="en-US" sz="1400" b="0" strike="noStrike" spc="-1" dirty="0">
              <a:solidFill>
                <a:srgbClr val="000000"/>
              </a:solidFill>
              <a:latin typeface="Arial"/>
            </a:endParaRPr>
          </a:p>
          <a:p>
            <a:pPr marL="216000" indent="-216000">
              <a:lnSpc>
                <a:spcPct val="100000"/>
              </a:lnSpc>
              <a:buClr>
                <a:srgbClr val="000000"/>
              </a:buClr>
              <a:buSzPct val="45000"/>
              <a:buFont typeface="Wingdings" charset="2"/>
              <a:buChar char=""/>
            </a:pPr>
            <a:r>
              <a:rPr lang="ja-JP" sz="1500" b="0" strike="noStrike" spc="-1" dirty="0">
                <a:solidFill>
                  <a:schemeClr val="dk1"/>
                </a:solidFill>
                <a:latin typeface="Meiryo UI"/>
                <a:ea typeface="Meiryo UI"/>
              </a:rPr>
              <a:t>ランコースや横断路を勝手にわたる人が多くコントロールが出来なかった。柵を設置して欲しい</a:t>
            </a:r>
            <a:endParaRPr lang="en-US" sz="1500" b="0" strike="noStrike" spc="-1" dirty="0">
              <a:solidFill>
                <a:srgbClr val="000000"/>
              </a:solidFill>
              <a:latin typeface="Arial"/>
            </a:endParaRPr>
          </a:p>
        </p:txBody>
      </p:sp>
      <p:sp>
        <p:nvSpPr>
          <p:cNvPr id="88" name="正方形/長方形 87"/>
          <p:cNvSpPr/>
          <p:nvPr/>
        </p:nvSpPr>
        <p:spPr>
          <a:xfrm>
            <a:off x="0" y="3592440"/>
            <a:ext cx="1439280" cy="36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ja-JP" sz="2100" b="1" strike="noStrike" spc="-1">
                <a:solidFill>
                  <a:srgbClr val="000000"/>
                </a:solidFill>
                <a:latin typeface="Arial"/>
              </a:rPr>
              <a:t>【ラン】</a:t>
            </a:r>
            <a:endParaRPr lang="en-US" sz="2100" b="0" strike="noStrike" spc="-1">
              <a:solidFill>
                <a:srgbClr val="000000"/>
              </a:solidFill>
              <a:latin typeface="Arial"/>
            </a:endParaRPr>
          </a:p>
        </p:txBody>
      </p:sp>
      <p:sp>
        <p:nvSpPr>
          <p:cNvPr id="89" name="正方形/長方形 88"/>
          <p:cNvSpPr/>
          <p:nvPr/>
        </p:nvSpPr>
        <p:spPr>
          <a:xfrm>
            <a:off x="180000" y="126720"/>
            <a:ext cx="5759280" cy="443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200" b="0" strike="noStrike" spc="-1">
                <a:solidFill>
                  <a:srgbClr val="000000"/>
                </a:solidFill>
                <a:latin typeface="Meiryo UI"/>
                <a:ea typeface="Meiryo UI"/>
              </a:rPr>
              <a:t>TO</a:t>
            </a:r>
            <a:r>
              <a:rPr lang="ja-JP" sz="2200" b="0" strike="noStrike" spc="-1">
                <a:solidFill>
                  <a:srgbClr val="000000"/>
                </a:solidFill>
                <a:latin typeface="Meiryo UI"/>
                <a:ea typeface="Meiryo UI"/>
              </a:rPr>
              <a:t>アンケート（</a:t>
            </a:r>
            <a:r>
              <a:rPr lang="ja-JP" sz="2200" b="1" u="sng" strike="noStrike" spc="-1">
                <a:solidFill>
                  <a:srgbClr val="FF0000"/>
                </a:solidFill>
                <a:uFillTx/>
                <a:latin typeface="Meiryo UI"/>
                <a:ea typeface="Meiryo UI"/>
              </a:rPr>
              <a:t>改善点</a:t>
            </a:r>
            <a:r>
              <a:rPr lang="ja-JP" sz="2200" b="0" strike="noStrike" spc="-1">
                <a:solidFill>
                  <a:srgbClr val="000000"/>
                </a:solidFill>
                <a:latin typeface="Meiryo UI"/>
                <a:ea typeface="Meiryo UI"/>
              </a:rPr>
              <a:t>　運営・競技面抜粋）</a:t>
            </a:r>
            <a:endParaRPr lang="en-US" sz="22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5000"/>
    </mc:Choice>
    <mc:Fallback xmlns="" xmlns:p15="http://schemas.microsoft.com/office/powerpoint/2012/main">
      <p:transition spd="slow" advTm="5000"/>
    </mc:Fallback>
  </mc:AlternateContent>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majorFont>
      <a:minorFont>
        <a:latin typeface="游ゴシック"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majorFont>
      <a:minorFont>
        <a:latin typeface="游ゴシック"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17919</TotalTime>
  <Words>1157</Words>
  <Application>Microsoft Office PowerPoint</Application>
  <PresentationFormat>ワイド画面</PresentationFormat>
  <Paragraphs>91</Paragraphs>
  <Slides>6</Slides>
  <Notes>5</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6</vt:i4>
      </vt:variant>
    </vt:vector>
  </HeadingPairs>
  <TitlesOfParts>
    <vt:vector size="15" baseType="lpstr">
      <vt:lpstr>Meiryo UI</vt:lpstr>
      <vt:lpstr>Noto Serif JP</vt:lpstr>
      <vt:lpstr>Yu Gothic UI</vt:lpstr>
      <vt:lpstr>游ゴシック</vt:lpstr>
      <vt:lpstr>Arial</vt:lpstr>
      <vt:lpstr>Symbol</vt:lpstr>
      <vt:lpstr>Wingdings</vt:lpstr>
      <vt:lpstr>Office テーマ</vt:lpstr>
      <vt:lpstr>Office テーマ</vt:lpstr>
      <vt:lpstr>2025横浜八景島トライアスロン フェスティバル振り返り 2025年9月28日（日）開催</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2023横浜八景島トライアスロン フェスティバルの振り返り 2023年9月24日（日）開催</dc:title>
  <dc:subject/>
  <dc:creator>yuu katou</dc:creator>
  <dc:description/>
  <cp:lastModifiedBy>功顕 伊藤</cp:lastModifiedBy>
  <cp:revision>12</cp:revision>
  <cp:lastPrinted>2026-07-13T09:17:41Z</cp:lastPrinted>
  <dcterms:created xsi:type="dcterms:W3CDTF">2023-11-13T13:16:04Z</dcterms:created>
  <dcterms:modified xsi:type="dcterms:W3CDTF">2026-07-14T09:55:38Z</dcterms:modified>
  <dc:language>ja-JP</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vt:i4>
  </property>
  <property fmtid="{D5CDD505-2E9C-101B-9397-08002B2CF9AE}" pid="3" name="PresentationFormat">
    <vt:lpwstr>ワイド画面</vt:lpwstr>
  </property>
  <property fmtid="{D5CDD505-2E9C-101B-9397-08002B2CF9AE}" pid="4" name="Slides">
    <vt:i4>4</vt:i4>
  </property>
</Properties>
</file>