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75" r:id="rId2"/>
    <p:sldId id="258" r:id="rId3"/>
    <p:sldId id="259" r:id="rId4"/>
    <p:sldId id="260" r:id="rId5"/>
    <p:sldId id="261" r:id="rId6"/>
    <p:sldId id="262" r:id="rId7"/>
    <p:sldId id="263" r:id="rId8"/>
    <p:sldId id="264" r:id="rId9"/>
    <p:sldId id="265" r:id="rId10"/>
    <p:sldId id="266" r:id="rId11"/>
    <p:sldId id="270" r:id="rId12"/>
    <p:sldId id="267" r:id="rId13"/>
    <p:sldId id="268" r:id="rId14"/>
    <p:sldId id="269" r:id="rId15"/>
    <p:sldId id="274" r:id="rId16"/>
    <p:sldId id="273"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1" userDrawn="1">
          <p15:clr>
            <a:srgbClr val="A4A3A4"/>
          </p15:clr>
        </p15:guide>
        <p15:guide id="2" pos="936" userDrawn="1">
          <p15:clr>
            <a:srgbClr val="A4A3A4"/>
          </p15:clr>
        </p15:guide>
        <p15:guide id="3" orient="horz" pos="216" userDrawn="1">
          <p15:clr>
            <a:srgbClr val="A4A3A4"/>
          </p15:clr>
        </p15:guide>
        <p15:guide id="4" pos="66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44" autoAdjust="0"/>
    <p:restoredTop sz="80839" autoAdjust="0"/>
  </p:normalViewPr>
  <p:slideViewPr>
    <p:cSldViewPr snapToGrid="0" snapToObjects="1">
      <p:cViewPr varScale="1">
        <p:scale>
          <a:sx n="96" d="100"/>
          <a:sy n="96" d="100"/>
        </p:scale>
        <p:origin x="1734" y="72"/>
      </p:cViewPr>
      <p:guideLst>
        <p:guide orient="horz" pos="991"/>
        <p:guide pos="936"/>
        <p:guide orient="horz" pos="216"/>
        <p:guide pos="661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6" d="100"/>
          <a:sy n="56" d="100"/>
        </p:scale>
        <p:origin x="2033"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95ED4-FAEE-7943-8C97-C3F082CAC954}" type="datetimeFigureOut">
              <a:rPr kumimoji="1" lang="ja-JP" altLang="en-US" smtClean="0"/>
              <a:t>2025/5/30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334F4-26A2-094B-9A9D-1102E8294220}" type="slidenum">
              <a:rPr kumimoji="1" lang="ja-JP" altLang="en-US" smtClean="0"/>
              <a:t>‹#›</a:t>
            </a:fld>
            <a:endParaRPr kumimoji="1" lang="ja-JP" altLang="en-US"/>
          </a:p>
        </p:txBody>
      </p:sp>
    </p:spTree>
    <p:extLst>
      <p:ext uri="{BB962C8B-B14F-4D97-AF65-F5344CB8AC3E}">
        <p14:creationId xmlns:p14="http://schemas.microsoft.com/office/powerpoint/2010/main" val="31953078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選手の皆さま、こんにちは。</a:t>
            </a:r>
            <a:endParaRPr kumimoji="1" lang="en-US" altLang="ja-JP" dirty="0"/>
          </a:p>
          <a:p>
            <a:r>
              <a:rPr kumimoji="1" lang="ja-JP" altLang="en-US" dirty="0"/>
              <a:t>これより第</a:t>
            </a:r>
            <a:r>
              <a:rPr kumimoji="1" lang="en-US" altLang="ja-JP" dirty="0"/>
              <a:t>37</a:t>
            </a:r>
            <a:r>
              <a:rPr kumimoji="1" lang="ja-JP" altLang="en-US" dirty="0"/>
              <a:t>回日産カップ神奈川トライアスロン大会スプリント並びに一般の部の競技説明会を行います。</a:t>
            </a:r>
            <a:endParaRPr kumimoji="1" lang="en-US" altLang="ja-JP" dirty="0"/>
          </a:p>
          <a:p>
            <a:r>
              <a:rPr kumimoji="1" lang="ja-JP" altLang="en-US" dirty="0"/>
              <a:t>今大会で技術代表を務めます神奈川県トライアスロン連合所属岩田聖市が説明してまいります。</a:t>
            </a:r>
            <a:endParaRPr kumimoji="1" lang="en-US" altLang="ja-JP" dirty="0"/>
          </a:p>
          <a:p>
            <a:r>
              <a:rPr kumimoji="1" lang="ja-JP" altLang="en-US" dirty="0"/>
              <a:t>なお、本大会の詳細については、大会要項をご確認ください。</a:t>
            </a:r>
            <a:endParaRPr kumimoji="1" lang="en-US" altLang="ja-JP" dirty="0"/>
          </a:p>
          <a:p>
            <a:r>
              <a:rPr kumimoji="1" lang="ja-JP" altLang="en-US" dirty="0"/>
              <a:t>当競技説明会では要点のみ、</a:t>
            </a:r>
            <a:r>
              <a:rPr kumimoji="1" lang="en-US" altLang="ja-JP" dirty="0"/>
              <a:t>5</a:t>
            </a:r>
            <a:r>
              <a:rPr kumimoji="1" lang="ja-JP" altLang="en-US" dirty="0"/>
              <a:t>分程度の内容となります。</a:t>
            </a:r>
            <a:endParaRPr kumimoji="1" lang="en-US" altLang="ja-JP"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1</a:t>
            </a:fld>
            <a:endParaRPr kumimoji="1" lang="ja-JP" altLang="en-US"/>
          </a:p>
        </p:txBody>
      </p:sp>
    </p:spTree>
    <p:extLst>
      <p:ext uri="{BB962C8B-B14F-4D97-AF65-F5344CB8AC3E}">
        <p14:creationId xmlns:p14="http://schemas.microsoft.com/office/powerpoint/2010/main" val="275967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競技に関する注意事項です。</a:t>
            </a:r>
            <a:endParaRPr kumimoji="1" lang="en-US" altLang="ja-JP" dirty="0"/>
          </a:p>
          <a:p>
            <a:r>
              <a:rPr kumimoji="1" lang="ja-JP" altLang="en-US" dirty="0"/>
              <a:t>本大会は日本トライアスロン連合の競技規則およびローカルルールを適用します。</a:t>
            </a:r>
            <a:endParaRPr kumimoji="1" lang="en-US" altLang="ja-JP" dirty="0"/>
          </a:p>
          <a:p>
            <a:r>
              <a:rPr kumimoji="1" lang="ja-JP" altLang="en-US" dirty="0"/>
              <a:t>記録はアンクルバンドにて計測します。</a:t>
            </a:r>
            <a:endParaRPr kumimoji="1" lang="en-US" altLang="ja-JP" dirty="0"/>
          </a:p>
          <a:p>
            <a:r>
              <a:rPr kumimoji="1" lang="ja-JP" altLang="en-US" dirty="0"/>
              <a:t>コースと周回は選手ご自身による自己管理です。</a:t>
            </a:r>
            <a:endParaRPr kumimoji="1" lang="en-US" altLang="ja-JP" dirty="0"/>
          </a:p>
          <a:p>
            <a:r>
              <a:rPr kumimoji="1" lang="ja-JP" altLang="en-US" dirty="0"/>
              <a:t>暑さ対策に心がけてください。</a:t>
            </a:r>
            <a:endParaRPr kumimoji="1" lang="en-US" altLang="ja-JP" dirty="0"/>
          </a:p>
          <a:p>
            <a:r>
              <a:rPr kumimoji="1" lang="ja-JP" altLang="en-US" dirty="0"/>
              <a:t>工場内設備等の撮影も禁止となっております。</a:t>
            </a:r>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10</a:t>
            </a:fld>
            <a:endParaRPr kumimoji="1" lang="ja-JP" altLang="en-US"/>
          </a:p>
        </p:txBody>
      </p:sp>
    </p:spTree>
    <p:extLst>
      <p:ext uri="{BB962C8B-B14F-4D97-AF65-F5344CB8AC3E}">
        <p14:creationId xmlns:p14="http://schemas.microsoft.com/office/powerpoint/2010/main" val="360006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spcAft>
                <a:spcPts val="300"/>
              </a:spcAft>
              <a:buNone/>
            </a:pPr>
            <a:r>
              <a:rPr lang="ja-JP" altLang="en-US" sz="1200" b="1" dirty="0">
                <a:solidFill>
                  <a:schemeClr val="tx1">
                    <a:lumMod val="65000"/>
                    <a:lumOff val="35000"/>
                  </a:schemeClr>
                </a:solidFill>
              </a:rPr>
              <a:t>トランジションにおける注意事項です。</a:t>
            </a:r>
            <a:endParaRPr lang="en-US" altLang="ja-JP" sz="1200" b="1" dirty="0">
              <a:solidFill>
                <a:schemeClr val="tx1">
                  <a:lumMod val="65000"/>
                  <a:lumOff val="35000"/>
                </a:schemeClr>
              </a:solidFill>
            </a:endParaRPr>
          </a:p>
          <a:p>
            <a:pPr marL="0" indent="0">
              <a:lnSpc>
                <a:spcPct val="100000"/>
              </a:lnSpc>
              <a:spcBef>
                <a:spcPts val="600"/>
              </a:spcBef>
              <a:spcAft>
                <a:spcPts val="300"/>
              </a:spcAft>
              <a:buNone/>
            </a:pPr>
            <a:r>
              <a:rPr lang="ja-JP" altLang="en-US" sz="1200" b="1" dirty="0">
                <a:solidFill>
                  <a:schemeClr val="tx1">
                    <a:lumMod val="65000"/>
                    <a:lumOff val="35000"/>
                  </a:schemeClr>
                </a:solidFill>
              </a:rPr>
              <a:t>チェックイン・ピックアップの時間は厳守してください。</a:t>
            </a:r>
            <a:endParaRPr lang="en-US" altLang="ja-JP" sz="1200" b="1" dirty="0">
              <a:solidFill>
                <a:schemeClr val="tx1">
                  <a:lumMod val="65000"/>
                  <a:lumOff val="35000"/>
                </a:schemeClr>
              </a:solidFill>
            </a:endParaRPr>
          </a:p>
          <a:p>
            <a:pPr marL="0" indent="0">
              <a:lnSpc>
                <a:spcPct val="100000"/>
              </a:lnSpc>
              <a:spcBef>
                <a:spcPts val="600"/>
              </a:spcBef>
              <a:spcAft>
                <a:spcPts val="300"/>
              </a:spcAft>
              <a:buNone/>
            </a:pPr>
            <a:r>
              <a:rPr lang="ja-JP" altLang="en-US" sz="1200" b="1" dirty="0">
                <a:solidFill>
                  <a:schemeClr val="tx1">
                    <a:lumMod val="65000"/>
                    <a:lumOff val="35000"/>
                  </a:schemeClr>
                </a:solidFill>
              </a:rPr>
              <a:t>バイクの設置場所をわかりやすくするためにバイクラックに目印をつけることは禁止です。</a:t>
            </a:r>
            <a:endParaRPr lang="en-US" altLang="ja-JP" sz="1200" b="1" dirty="0">
              <a:solidFill>
                <a:schemeClr val="tx1">
                  <a:lumMod val="65000"/>
                  <a:lumOff val="35000"/>
                </a:schemeClr>
              </a:solidFill>
            </a:endParaRPr>
          </a:p>
          <a:p>
            <a:pPr marL="0" indent="0">
              <a:lnSpc>
                <a:spcPct val="100000"/>
              </a:lnSpc>
              <a:spcBef>
                <a:spcPts val="600"/>
              </a:spcBef>
              <a:spcAft>
                <a:spcPts val="300"/>
              </a:spcAft>
              <a:buNone/>
            </a:pPr>
            <a:r>
              <a:rPr lang="ja-JP" altLang="en-US" sz="1200" b="1" dirty="0">
                <a:solidFill>
                  <a:schemeClr val="tx1">
                    <a:lumMod val="65000"/>
                    <a:lumOff val="35000"/>
                  </a:schemeClr>
                </a:solidFill>
              </a:rPr>
              <a:t>バイク競技に向かう際は、</a:t>
            </a:r>
            <a:r>
              <a:rPr lang="ja-JP" altLang="en-US" sz="1200" b="1" dirty="0">
                <a:solidFill>
                  <a:srgbClr val="FF0000"/>
                </a:solidFill>
              </a:rPr>
              <a:t>まずヘルメットのストラップを締めた状態</a:t>
            </a:r>
            <a:r>
              <a:rPr lang="ja-JP" altLang="en-US" sz="1200" b="1" dirty="0">
                <a:solidFill>
                  <a:schemeClr val="tx1">
                    <a:lumMod val="65000"/>
                    <a:lumOff val="35000"/>
                  </a:schemeClr>
                </a:solidFill>
              </a:rPr>
              <a:t>で、バイクをラックからおろしてください。</a:t>
            </a:r>
            <a:endParaRPr kumimoji="1" lang="en-US" altLang="ja-JP" sz="1200" b="1" dirty="0">
              <a:solidFill>
                <a:schemeClr val="tx1">
                  <a:lumMod val="65000"/>
                  <a:lumOff val="35000"/>
                </a:schemeClr>
              </a:solidFill>
            </a:endParaRPr>
          </a:p>
          <a:p>
            <a:pPr marL="0" indent="0">
              <a:lnSpc>
                <a:spcPct val="100000"/>
              </a:lnSpc>
              <a:spcBef>
                <a:spcPts val="600"/>
              </a:spcBef>
              <a:spcAft>
                <a:spcPts val="300"/>
              </a:spcAft>
              <a:buNone/>
            </a:pPr>
            <a:r>
              <a:rPr kumimoji="1" lang="ja-JP" altLang="en-US" sz="1200" b="1" dirty="0">
                <a:solidFill>
                  <a:schemeClr val="tx1">
                    <a:lumMod val="65000"/>
                    <a:lumOff val="35000"/>
                  </a:schemeClr>
                </a:solidFill>
              </a:rPr>
              <a:t>バイク競技から戻った際は、</a:t>
            </a:r>
            <a:r>
              <a:rPr kumimoji="1" lang="ja-JP" altLang="en-US" sz="1200" b="1" dirty="0">
                <a:solidFill>
                  <a:srgbClr val="FF0000"/>
                </a:solidFill>
              </a:rPr>
              <a:t>まずバイクをラックにかけてから</a:t>
            </a:r>
            <a:r>
              <a:rPr kumimoji="1" lang="ja-JP" altLang="en-US" sz="1200" b="1" dirty="0">
                <a:solidFill>
                  <a:schemeClr val="tx1">
                    <a:lumMod val="65000"/>
                    <a:lumOff val="35000"/>
                  </a:schemeClr>
                </a:solidFill>
              </a:rPr>
              <a:t>ヘルメットのストラップを外してください。</a:t>
            </a:r>
          </a:p>
          <a:p>
            <a:endParaRPr kumimoji="1" lang="ja-JP" altLang="en-US"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11</a:t>
            </a:fld>
            <a:endParaRPr kumimoji="1" lang="ja-JP" altLang="en-US"/>
          </a:p>
        </p:txBody>
      </p:sp>
    </p:spTree>
    <p:extLst>
      <p:ext uri="{BB962C8B-B14F-4D97-AF65-F5344CB8AC3E}">
        <p14:creationId xmlns:p14="http://schemas.microsoft.com/office/powerpoint/2010/main" val="254205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スイムにおける注意事項です。</a:t>
            </a:r>
            <a:endParaRPr kumimoji="1" lang="en-US" altLang="ja-JP" dirty="0"/>
          </a:p>
          <a:p>
            <a:r>
              <a:rPr kumimoji="1" lang="ja-JP" altLang="en-US" dirty="0"/>
              <a:t>試泳はありません。</a:t>
            </a:r>
            <a:endParaRPr kumimoji="1" lang="en-US" altLang="ja-JP" dirty="0"/>
          </a:p>
          <a:p>
            <a:pPr marL="0" indent="0">
              <a:lnSpc>
                <a:spcPct val="100000"/>
              </a:lnSpc>
              <a:spcBef>
                <a:spcPts val="600"/>
              </a:spcBef>
              <a:spcAft>
                <a:spcPts val="300"/>
              </a:spcAft>
              <a:buNone/>
            </a:pPr>
            <a:r>
              <a:rPr kumimoji="1" lang="ja-JP" altLang="en-US" sz="1200" b="0" dirty="0">
                <a:solidFill>
                  <a:schemeClr val="tx1">
                    <a:lumMod val="65000"/>
                    <a:lumOff val="35000"/>
                  </a:schemeClr>
                </a:solidFill>
              </a:rPr>
              <a:t>スタートは</a:t>
            </a:r>
            <a:r>
              <a:rPr kumimoji="1" lang="en-US" altLang="ja-JP" sz="1200" b="0" dirty="0">
                <a:solidFill>
                  <a:schemeClr val="tx1">
                    <a:lumMod val="65000"/>
                    <a:lumOff val="35000"/>
                  </a:schemeClr>
                </a:solidFill>
              </a:rPr>
              <a:t>5</a:t>
            </a:r>
            <a:r>
              <a:rPr kumimoji="1" lang="ja-JP" altLang="en-US" sz="1200" b="0" dirty="0">
                <a:solidFill>
                  <a:schemeClr val="tx1">
                    <a:lumMod val="65000"/>
                    <a:lumOff val="35000"/>
                  </a:schemeClr>
                </a:solidFill>
              </a:rPr>
              <a:t>秒間隔</a:t>
            </a:r>
            <a:r>
              <a:rPr kumimoji="1" lang="en-US" altLang="ja-JP" sz="1200" b="0" dirty="0">
                <a:solidFill>
                  <a:schemeClr val="tx1">
                    <a:lumMod val="65000"/>
                    <a:lumOff val="35000"/>
                  </a:schemeClr>
                </a:solidFill>
              </a:rPr>
              <a:t>2</a:t>
            </a:r>
            <a:r>
              <a:rPr kumimoji="1" lang="ja-JP" altLang="en-US" sz="1200" b="0" dirty="0">
                <a:solidFill>
                  <a:schemeClr val="tx1">
                    <a:lumMod val="65000"/>
                    <a:lumOff val="35000"/>
                  </a:schemeClr>
                </a:solidFill>
              </a:rPr>
              <a:t>名づつの岸からの</a:t>
            </a:r>
            <a:r>
              <a:rPr kumimoji="1" lang="ja-JP" altLang="en-US" sz="1200" b="0" dirty="0">
                <a:solidFill>
                  <a:srgbClr val="FF0000"/>
                </a:solidFill>
              </a:rPr>
              <a:t>ローリングスタート</a:t>
            </a:r>
            <a:r>
              <a:rPr kumimoji="1" lang="ja-JP" altLang="en-US" sz="1200" b="0" dirty="0">
                <a:solidFill>
                  <a:schemeClr val="tx1">
                    <a:lumMod val="65000"/>
                    <a:lumOff val="35000"/>
                  </a:schemeClr>
                </a:solidFill>
              </a:rPr>
              <a:t>となります。</a:t>
            </a:r>
            <a:endParaRPr kumimoji="1" lang="en-US" altLang="ja-JP" sz="1200" b="0" dirty="0">
              <a:solidFill>
                <a:schemeClr val="tx1">
                  <a:lumMod val="65000"/>
                  <a:lumOff val="35000"/>
                </a:schemeClr>
              </a:solidFill>
            </a:endParaRPr>
          </a:p>
          <a:p>
            <a:pPr marL="0" indent="0">
              <a:lnSpc>
                <a:spcPct val="100000"/>
              </a:lnSpc>
              <a:spcBef>
                <a:spcPts val="600"/>
              </a:spcBef>
              <a:spcAft>
                <a:spcPts val="300"/>
              </a:spcAft>
              <a:buNone/>
            </a:pPr>
            <a:r>
              <a:rPr lang="ja-JP" altLang="en-US" sz="1200" b="0" dirty="0">
                <a:solidFill>
                  <a:srgbClr val="FF0000"/>
                </a:solidFill>
              </a:rPr>
              <a:t>桟橋の上は、安全のため競技中でも歩いて移動してください。</a:t>
            </a:r>
            <a:endParaRPr lang="en-US" altLang="ja-JP" sz="1200" b="1" dirty="0">
              <a:solidFill>
                <a:srgbClr val="FF0000"/>
              </a:solidFill>
            </a:endParaRPr>
          </a:p>
          <a:p>
            <a:r>
              <a:rPr kumimoji="1" lang="ja-JP" altLang="en-US" sz="1200" b="0" dirty="0">
                <a:solidFill>
                  <a:srgbClr val="FF0000"/>
                </a:solidFill>
              </a:rPr>
              <a:t>スイム競技をスキップすることができます。希望者はスイムスキップ受付でその旨、宣言してください。バイク競技からスタートします。</a:t>
            </a:r>
            <a:endParaRPr kumimoji="1" lang="en-US" altLang="ja-JP" sz="1200" b="0" dirty="0">
              <a:solidFill>
                <a:srgbClr val="FF0000"/>
              </a:solidFill>
            </a:endParaRPr>
          </a:p>
          <a:p>
            <a:endParaRPr kumimoji="1" lang="ja-JP" altLang="en-US" b="0"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12</a:t>
            </a:fld>
            <a:endParaRPr kumimoji="1" lang="ja-JP" altLang="en-US"/>
          </a:p>
        </p:txBody>
      </p:sp>
    </p:spTree>
    <p:extLst>
      <p:ext uri="{BB962C8B-B14F-4D97-AF65-F5344CB8AC3E}">
        <p14:creationId xmlns:p14="http://schemas.microsoft.com/office/powerpoint/2010/main" val="376135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ja-JP" altLang="en-US" sz="1200" b="0" dirty="0">
                <a:solidFill>
                  <a:schemeClr val="tx1">
                    <a:lumMod val="65000"/>
                    <a:lumOff val="35000"/>
                  </a:schemeClr>
                </a:solidFill>
              </a:rPr>
              <a:t>次にバイクにおける注意事項です。</a:t>
            </a:r>
            <a:endParaRPr lang="en-US" altLang="ja-JP" sz="1200" b="0" dirty="0">
              <a:solidFill>
                <a:schemeClr val="tx1">
                  <a:lumMod val="65000"/>
                  <a:lumOff val="35000"/>
                </a:schemeClr>
              </a:solidFill>
            </a:endParaRPr>
          </a:p>
          <a:p>
            <a:pPr marL="0" indent="0">
              <a:lnSpc>
                <a:spcPct val="100000"/>
              </a:lnSpc>
              <a:buNone/>
            </a:pPr>
            <a:r>
              <a:rPr lang="ja-JP" altLang="en-US" sz="1200" b="0" dirty="0">
                <a:solidFill>
                  <a:schemeClr val="tx1">
                    <a:lumMod val="65000"/>
                    <a:lumOff val="35000"/>
                  </a:schemeClr>
                </a:solidFill>
              </a:rPr>
              <a:t>ドラフティング走行は禁止です。</a:t>
            </a:r>
            <a:endParaRPr lang="en-US" altLang="ja-JP" sz="1200" b="0" dirty="0">
              <a:solidFill>
                <a:schemeClr val="tx1">
                  <a:lumMod val="65000"/>
                  <a:lumOff val="35000"/>
                </a:schemeClr>
              </a:solidFill>
            </a:endParaRPr>
          </a:p>
          <a:p>
            <a:pPr marL="0" indent="0">
              <a:lnSpc>
                <a:spcPct val="100000"/>
              </a:lnSpc>
              <a:buNone/>
            </a:pPr>
            <a:r>
              <a:rPr lang="ja-JP" altLang="en-US" sz="1200" b="1" dirty="0">
                <a:solidFill>
                  <a:schemeClr val="tx1">
                    <a:lumMod val="65000"/>
                    <a:lumOff val="35000"/>
                  </a:schemeClr>
                </a:solidFill>
              </a:rPr>
              <a:t>競技コース上の</a:t>
            </a:r>
            <a:r>
              <a:rPr lang="en-US" altLang="ja-JP" sz="1200" b="1" dirty="0" err="1">
                <a:solidFill>
                  <a:srgbClr val="FF0000"/>
                </a:solidFill>
              </a:rPr>
              <a:t>GRANDDrive</a:t>
            </a:r>
            <a:r>
              <a:rPr lang="ja-JP" altLang="en-US" sz="1200" b="1" dirty="0">
                <a:solidFill>
                  <a:srgbClr val="FF0000"/>
                </a:solidFill>
              </a:rPr>
              <a:t> テストコースの出入り口の陸橋</a:t>
            </a:r>
            <a:r>
              <a:rPr lang="ja-JP" altLang="en-US" sz="1200" b="1" dirty="0">
                <a:solidFill>
                  <a:schemeClr val="tx1">
                    <a:lumMod val="65000"/>
                    <a:lumOff val="35000"/>
                  </a:schemeClr>
                </a:solidFill>
              </a:rPr>
              <a:t>は、</a:t>
            </a:r>
            <a:r>
              <a:rPr lang="ja-JP" altLang="en-US" sz="1200" b="1" dirty="0">
                <a:solidFill>
                  <a:srgbClr val="FF0000"/>
                </a:solidFill>
              </a:rPr>
              <a:t>往路・復路共に追い越し禁止です。</a:t>
            </a:r>
            <a:endParaRPr lang="en-US" altLang="ja-JP" sz="1200" b="0" dirty="0">
              <a:solidFill>
                <a:schemeClr val="tx1">
                  <a:lumMod val="65000"/>
                  <a:lumOff val="35000"/>
                </a:schemeClr>
              </a:solidFill>
            </a:endParaRPr>
          </a:p>
          <a:p>
            <a:pPr marL="0" indent="0">
              <a:lnSpc>
                <a:spcPct val="100000"/>
              </a:lnSpc>
              <a:buNone/>
            </a:pPr>
            <a:r>
              <a:rPr lang="ja-JP" altLang="en-US" sz="1200" b="0" dirty="0">
                <a:solidFill>
                  <a:schemeClr val="tx1">
                    <a:lumMod val="65000"/>
                    <a:lumOff val="35000"/>
                  </a:schemeClr>
                </a:solidFill>
              </a:rPr>
              <a:t>決められたコース以外には絶対に入らないでください。</a:t>
            </a:r>
            <a:endParaRPr lang="en-US" altLang="ja-JP" sz="1200" b="0" dirty="0">
              <a:solidFill>
                <a:schemeClr val="tx1">
                  <a:lumMod val="65000"/>
                  <a:lumOff val="35000"/>
                </a:schemeClr>
              </a:solidFill>
            </a:endParaRPr>
          </a:p>
          <a:p>
            <a:pPr marL="0" indent="0">
              <a:lnSpc>
                <a:spcPct val="100000"/>
              </a:lnSpc>
              <a:buFont typeface="Arial" panose="020B0604020202020204" pitchFamily="34" charset="0"/>
              <a:buNone/>
            </a:pPr>
            <a:r>
              <a:rPr lang="ja-JP" altLang="en-US" sz="1200" b="0" dirty="0">
                <a:solidFill>
                  <a:schemeClr val="tx1">
                    <a:lumMod val="65000"/>
                    <a:lumOff val="35000"/>
                  </a:schemeClr>
                </a:solidFill>
              </a:rPr>
              <a:t>バイク競技開始時は乗車ラインを越えてからバイクに乗り、終了時は降車ラインの手前でバイクから降りてください。</a:t>
            </a:r>
            <a:endParaRPr lang="en-US" altLang="ja-JP" sz="1200" b="0" dirty="0">
              <a:solidFill>
                <a:schemeClr val="tx1">
                  <a:lumMod val="65000"/>
                  <a:lumOff val="35000"/>
                </a:schemeClr>
              </a:solidFill>
            </a:endParaRPr>
          </a:p>
          <a:p>
            <a:pPr marL="0" indent="0">
              <a:lnSpc>
                <a:spcPct val="100000"/>
              </a:lnSpc>
              <a:buFont typeface="Arial" panose="020B0604020202020204" pitchFamily="34" charset="0"/>
              <a:buNone/>
            </a:pPr>
            <a:r>
              <a:rPr lang="ja-JP" altLang="en-US" sz="1200" b="0" dirty="0">
                <a:solidFill>
                  <a:srgbClr val="FF0000"/>
                </a:solidFill>
              </a:rPr>
              <a:t>バイク試走は実施しません。</a:t>
            </a:r>
            <a:r>
              <a:rPr lang="ja-JP" altLang="en-US" sz="1200" b="0" dirty="0">
                <a:solidFill>
                  <a:schemeClr val="tx1">
                    <a:lumMod val="65000"/>
                    <a:lumOff val="35000"/>
                  </a:schemeClr>
                </a:solidFill>
              </a:rPr>
              <a:t>選手ご自身で事前にコース・周回数を把握してください。</a:t>
            </a:r>
            <a:endParaRPr lang="en-US" altLang="ja-JP" sz="1200" b="0" dirty="0">
              <a:solidFill>
                <a:schemeClr val="tx1">
                  <a:lumMod val="65000"/>
                  <a:lumOff val="35000"/>
                </a:schemeClr>
              </a:solidFill>
            </a:endParaRPr>
          </a:p>
          <a:p>
            <a:endParaRPr kumimoji="1" lang="ja-JP" altLang="en-US"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13</a:t>
            </a:fld>
            <a:endParaRPr kumimoji="1" lang="ja-JP" altLang="en-US"/>
          </a:p>
        </p:txBody>
      </p:sp>
    </p:spTree>
    <p:extLst>
      <p:ext uri="{BB962C8B-B14F-4D97-AF65-F5344CB8AC3E}">
        <p14:creationId xmlns:p14="http://schemas.microsoft.com/office/powerpoint/2010/main" val="2177335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lumMod val="65000"/>
                    <a:lumOff val="35000"/>
                  </a:schemeClr>
                </a:solidFill>
              </a:rPr>
              <a:t>最後にランとフィニッシュに関する注意事項です。</a:t>
            </a:r>
            <a:endParaRPr lang="en-US" altLang="ja-JP" sz="1200" b="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lumMod val="65000"/>
                    <a:lumOff val="35000"/>
                  </a:schemeClr>
                </a:solidFill>
              </a:rPr>
              <a:t>フィニッシュ直前に、レースナンバーが前にあるか確認し、サングラスを外してフィニッシュしてください。</a:t>
            </a:r>
            <a:endParaRPr lang="en-US" altLang="ja-JP" sz="1200" b="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lumMod val="65000"/>
                    <a:lumOff val="35000"/>
                  </a:schemeClr>
                </a:solidFill>
              </a:rPr>
              <a:t>アングルバンドをご自身で外し回収ボックスに投入してください。</a:t>
            </a:r>
            <a:endParaRPr lang="en-US" altLang="ja-JP" sz="1200" b="0" dirty="0">
              <a:solidFill>
                <a:schemeClr val="tx1">
                  <a:lumMod val="65000"/>
                  <a:lumOff val="35000"/>
                </a:schemeClr>
              </a:solidFill>
            </a:endParaRPr>
          </a:p>
          <a:p>
            <a:endParaRPr kumimoji="1" lang="ja-JP" altLang="en-US" b="0"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14</a:t>
            </a:fld>
            <a:endParaRPr kumimoji="1" lang="ja-JP" altLang="en-US"/>
          </a:p>
        </p:txBody>
      </p:sp>
    </p:spTree>
    <p:extLst>
      <p:ext uri="{BB962C8B-B14F-4D97-AF65-F5344CB8AC3E}">
        <p14:creationId xmlns:p14="http://schemas.microsoft.com/office/powerpoint/2010/main" val="382072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ja-JP" altLang="en-US" sz="1200" b="1" dirty="0">
                <a:solidFill>
                  <a:schemeClr val="tx1">
                    <a:lumMod val="65000"/>
                    <a:lumOff val="35000"/>
                  </a:schemeClr>
                </a:solidFill>
              </a:rPr>
              <a:t>表彰対象選手は当日アナウンスにてお伝えします。</a:t>
            </a:r>
            <a:endParaRPr lang="en-US" altLang="ja-JP" sz="1200" b="1" dirty="0">
              <a:solidFill>
                <a:schemeClr val="tx1">
                  <a:lumMod val="65000"/>
                  <a:lumOff val="35000"/>
                </a:schemeClr>
              </a:solidFill>
            </a:endParaRPr>
          </a:p>
          <a:p>
            <a:pPr marL="0" indent="0">
              <a:buFont typeface="Arial" panose="020B0604020202020204" pitchFamily="34" charset="0"/>
              <a:buNone/>
            </a:pPr>
            <a:r>
              <a:rPr lang="ja-JP" altLang="en-US" sz="1200" b="1" dirty="0">
                <a:solidFill>
                  <a:schemeClr val="tx1">
                    <a:lumMod val="65000"/>
                    <a:lumOff val="35000"/>
                  </a:schemeClr>
                </a:solidFill>
              </a:rPr>
              <a:t>リザルトは</a:t>
            </a:r>
            <a:r>
              <a:rPr lang="en-US" altLang="ja-JP" sz="1200" b="1" dirty="0">
                <a:solidFill>
                  <a:schemeClr val="tx1">
                    <a:lumMod val="65000"/>
                    <a:lumOff val="35000"/>
                  </a:schemeClr>
                </a:solidFill>
              </a:rPr>
              <a:t>7</a:t>
            </a:r>
            <a:r>
              <a:rPr lang="ja-JP" altLang="en-US" sz="1200" b="1" dirty="0">
                <a:solidFill>
                  <a:schemeClr val="tx1">
                    <a:lumMod val="65000"/>
                    <a:lumOff val="35000"/>
                  </a:schemeClr>
                </a:solidFill>
              </a:rPr>
              <a:t>月＊＊日以降、完走証は</a:t>
            </a:r>
            <a:r>
              <a:rPr lang="en-US" altLang="ja-JP" sz="1200" b="1" dirty="0">
                <a:solidFill>
                  <a:schemeClr val="tx1">
                    <a:lumMod val="65000"/>
                    <a:lumOff val="35000"/>
                  </a:schemeClr>
                </a:solidFill>
              </a:rPr>
              <a:t>7</a:t>
            </a:r>
            <a:r>
              <a:rPr lang="ja-JP" altLang="en-US" sz="1200" b="1" dirty="0">
                <a:solidFill>
                  <a:schemeClr val="tx1">
                    <a:lumMod val="65000"/>
                    <a:lumOff val="35000"/>
                  </a:schemeClr>
                </a:solidFill>
              </a:rPr>
              <a:t>月＊＊日以降、神奈川県トライアスロン連合ホームページ </a:t>
            </a:r>
            <a:r>
              <a:rPr lang="en-US" altLang="ja-JP" sz="1200" b="1" dirty="0">
                <a:solidFill>
                  <a:schemeClr val="tx1">
                    <a:lumMod val="65000"/>
                    <a:lumOff val="35000"/>
                  </a:schemeClr>
                </a:solidFill>
              </a:rPr>
              <a:t>What’s New </a:t>
            </a:r>
            <a:r>
              <a:rPr lang="ja-JP" altLang="en-US" sz="1200" b="1" dirty="0">
                <a:solidFill>
                  <a:schemeClr val="tx1">
                    <a:lumMod val="65000"/>
                    <a:lumOff val="35000"/>
                  </a:schemeClr>
                </a:solidFill>
              </a:rPr>
              <a:t>に掲載します。</a:t>
            </a:r>
            <a:endParaRPr lang="en-US" altLang="ja-JP" sz="1200" b="1" dirty="0">
              <a:solidFill>
                <a:schemeClr val="tx1">
                  <a:lumMod val="65000"/>
                  <a:lumOff val="35000"/>
                </a:schemeClr>
              </a:solidFill>
            </a:endParaRPr>
          </a:p>
          <a:p>
            <a:endParaRPr kumimoji="1" lang="ja-JP" altLang="en-US"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15</a:t>
            </a:fld>
            <a:endParaRPr kumimoji="1" lang="ja-JP" altLang="en-US"/>
          </a:p>
        </p:txBody>
      </p:sp>
    </p:spTree>
    <p:extLst>
      <p:ext uri="{BB962C8B-B14F-4D97-AF65-F5344CB8AC3E}">
        <p14:creationId xmlns:p14="http://schemas.microsoft.com/office/powerpoint/2010/main" val="1582256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これを持ちまして、競技説明会を終了いたします。</a:t>
            </a:r>
            <a:endParaRPr kumimoji="1" lang="en-US" altLang="ja-JP" dirty="0"/>
          </a:p>
          <a:p>
            <a:r>
              <a:rPr kumimoji="1" lang="ja-JP" altLang="en-US" dirty="0"/>
              <a:t>実行委員会・審判ともども安心・安全な大会をお届けすべく努力してまいります。</a:t>
            </a:r>
            <a:endParaRPr kumimoji="1" lang="en-US" altLang="ja-JP" dirty="0"/>
          </a:p>
          <a:p>
            <a:r>
              <a:rPr kumimoji="1" lang="ja-JP" altLang="en-US" dirty="0"/>
              <a:t>当日は元気な姿の皆さまにお会いできることを楽しみにしております。</a:t>
            </a:r>
            <a:endParaRPr kumimoji="1" lang="en-US" altLang="ja-JP" dirty="0"/>
          </a:p>
          <a:p>
            <a:r>
              <a:rPr kumimoji="1" lang="ja-JP" altLang="en-US" dirty="0"/>
              <a:t>頑張ってください！</a:t>
            </a:r>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16</a:t>
            </a:fld>
            <a:endParaRPr kumimoji="1" lang="ja-JP" altLang="en-US"/>
          </a:p>
        </p:txBody>
      </p:sp>
    </p:spTree>
    <p:extLst>
      <p:ext uri="{BB962C8B-B14F-4D97-AF65-F5344CB8AC3E}">
        <p14:creationId xmlns:p14="http://schemas.microsoft.com/office/powerpoint/2010/main" val="91924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これから説明する内容はご覧の通りです。</a:t>
            </a:r>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2</a:t>
            </a:fld>
            <a:endParaRPr kumimoji="1" lang="ja-JP" altLang="en-US"/>
          </a:p>
        </p:txBody>
      </p:sp>
    </p:spTree>
    <p:extLst>
      <p:ext uri="{BB962C8B-B14F-4D97-AF65-F5344CB8AC3E}">
        <p14:creationId xmlns:p14="http://schemas.microsoft.com/office/powerpoint/2010/main" val="328749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本大会役員と主要実行委員はご覧の通りです。</a:t>
            </a:r>
            <a:endParaRPr kumimoji="1" lang="en-US" altLang="ja-JP" dirty="0"/>
          </a:p>
          <a:p>
            <a:r>
              <a:rPr kumimoji="1" lang="ja-JP" altLang="en-US" dirty="0"/>
              <a:t>なお、レース当日は右上にありますユニホームを着た日本トライアスロン連合公式審判員の指示に従ってください。</a:t>
            </a:r>
            <a:endParaRPr kumimoji="1" lang="en-US" altLang="ja-JP" dirty="0"/>
          </a:p>
          <a:p>
            <a:endParaRPr kumimoji="1" lang="ja-JP" altLang="en-US"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3</a:t>
            </a:fld>
            <a:endParaRPr kumimoji="1" lang="ja-JP" altLang="en-US"/>
          </a:p>
        </p:txBody>
      </p:sp>
    </p:spTree>
    <p:extLst>
      <p:ext uri="{BB962C8B-B14F-4D97-AF65-F5344CB8AC3E}">
        <p14:creationId xmlns:p14="http://schemas.microsoft.com/office/powerpoint/2010/main" val="67983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ご参加に当たっての注意事項です。</a:t>
            </a:r>
            <a:endParaRPr kumimoji="1" lang="en-US" altLang="ja-JP" dirty="0"/>
          </a:p>
          <a:p>
            <a:r>
              <a:rPr kumimoji="1" lang="ja-JP" altLang="en-US" dirty="0"/>
              <a:t>会場では基本的な感染予防対策にご協力ください。</a:t>
            </a:r>
            <a:endParaRPr kumimoji="1" lang="en-US" altLang="ja-JP" dirty="0"/>
          </a:p>
          <a:p>
            <a:endParaRPr kumimoji="1" lang="en-US" altLang="ja-JP" dirty="0"/>
          </a:p>
          <a:p>
            <a:endParaRPr kumimoji="1" lang="en-US" altLang="ja-JP" dirty="0"/>
          </a:p>
          <a:p>
            <a:endParaRPr kumimoji="1" lang="ja-JP" altLang="en-US"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4</a:t>
            </a:fld>
            <a:endParaRPr kumimoji="1" lang="ja-JP" altLang="en-US"/>
          </a:p>
        </p:txBody>
      </p:sp>
    </p:spTree>
    <p:extLst>
      <p:ext uri="{BB962C8B-B14F-4D97-AF65-F5344CB8AC3E}">
        <p14:creationId xmlns:p14="http://schemas.microsoft.com/office/powerpoint/2010/main" val="280558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大会会場までのアクセスです。</a:t>
            </a:r>
            <a:endParaRPr kumimoji="1" lang="en-US" altLang="ja-JP" dirty="0"/>
          </a:p>
          <a:p>
            <a:r>
              <a:rPr kumimoji="1" lang="ja-JP" altLang="en-US" dirty="0"/>
              <a:t>最寄り駅は京浜急行追浜駅です。</a:t>
            </a:r>
            <a:endParaRPr kumimoji="1" lang="en-US" altLang="ja-JP" dirty="0"/>
          </a:p>
          <a:p>
            <a:r>
              <a:rPr kumimoji="1" lang="ja-JP" altLang="en-US" dirty="0"/>
              <a:t>車でのご来場の際は、第</a:t>
            </a:r>
            <a:r>
              <a:rPr kumimoji="1" lang="en-US" altLang="ja-JP" dirty="0"/>
              <a:t>5</a:t>
            </a:r>
            <a:r>
              <a:rPr kumimoji="1" lang="ja-JP" altLang="en-US" dirty="0"/>
              <a:t>通用門から入場してください。</a:t>
            </a:r>
            <a:endParaRPr kumimoji="1" lang="en-US" altLang="ja-JP" dirty="0"/>
          </a:p>
          <a:p>
            <a:r>
              <a:rPr kumimoji="1" lang="ja-JP" altLang="en-US" dirty="0"/>
              <a:t>その場合は駐車証を掲示してください。</a:t>
            </a:r>
            <a:endParaRPr kumimoji="1" lang="en-US" altLang="ja-JP" dirty="0"/>
          </a:p>
          <a:p>
            <a:r>
              <a:rPr kumimoji="1" lang="ja-JP" altLang="en-US" dirty="0"/>
              <a:t>受付は第</a:t>
            </a:r>
            <a:r>
              <a:rPr kumimoji="1" lang="en-US" altLang="ja-JP" dirty="0"/>
              <a:t>4</a:t>
            </a:r>
            <a:r>
              <a:rPr kumimoji="1" lang="ja-JP" altLang="en-US" dirty="0"/>
              <a:t>通用門より入場してください。</a:t>
            </a:r>
            <a:endParaRPr kumimoji="1" lang="en-US" altLang="ja-JP" dirty="0"/>
          </a:p>
          <a:p>
            <a:endParaRPr kumimoji="1" lang="en-US" altLang="ja-JP"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5</a:t>
            </a:fld>
            <a:endParaRPr kumimoji="1" lang="ja-JP" altLang="en-US"/>
          </a:p>
        </p:txBody>
      </p:sp>
    </p:spTree>
    <p:extLst>
      <p:ext uri="{BB962C8B-B14F-4D97-AF65-F5344CB8AC3E}">
        <p14:creationId xmlns:p14="http://schemas.microsoft.com/office/powerpoint/2010/main" val="159160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受付での手続きですが、</a:t>
            </a:r>
            <a:endParaRPr kumimoji="1" lang="en-US" altLang="ja-JP" dirty="0"/>
          </a:p>
          <a:p>
            <a:r>
              <a:rPr kumimoji="1" lang="ja-JP" altLang="en-US" dirty="0"/>
              <a:t>本大会では受付前の検温を実施しません。また、来場制限も行いません。</a:t>
            </a:r>
            <a:endParaRPr kumimoji="1" lang="en-US" altLang="ja-JP" dirty="0"/>
          </a:p>
          <a:p>
            <a:r>
              <a:rPr kumimoji="1" lang="ja-JP" altLang="en-US" dirty="0"/>
              <a:t>選手は参加同意書の提出と</a:t>
            </a:r>
            <a:r>
              <a:rPr kumimoji="1" lang="en-US" altLang="ja-JP" dirty="0"/>
              <a:t>QR</a:t>
            </a:r>
            <a:r>
              <a:rPr kumimoji="1" lang="ja-JP" altLang="en-US" dirty="0"/>
              <a:t>コードを提示してください。</a:t>
            </a:r>
            <a:endParaRPr kumimoji="1" lang="en-US" altLang="ja-JP" dirty="0"/>
          </a:p>
          <a:p>
            <a:r>
              <a:rPr kumimoji="1" lang="ja-JP" altLang="en-US" dirty="0"/>
              <a:t>同伴者は体温・健康管理・行動記録シート、および参加同意書を提出してください。</a:t>
            </a:r>
            <a:endParaRPr kumimoji="1" lang="en-US" altLang="ja-JP" dirty="0"/>
          </a:p>
          <a:p>
            <a:r>
              <a:rPr kumimoji="1" lang="ja-JP" altLang="en-US" dirty="0"/>
              <a:t>本大会はボディシールナンバーを採用します。同封の貼付方法を確認して両腕に貼り付けてください。</a:t>
            </a:r>
            <a:endParaRPr kumimoji="1" lang="en-US" altLang="ja-JP" dirty="0"/>
          </a:p>
          <a:p>
            <a:endParaRPr kumimoji="1" lang="en-US" altLang="ja-JP"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6</a:t>
            </a:fld>
            <a:endParaRPr kumimoji="1" lang="ja-JP" altLang="en-US"/>
          </a:p>
        </p:txBody>
      </p:sp>
    </p:spTree>
    <p:extLst>
      <p:ext uri="{BB962C8B-B14F-4D97-AF65-F5344CB8AC3E}">
        <p14:creationId xmlns:p14="http://schemas.microsoft.com/office/powerpoint/2010/main" val="309575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競技スケジュールはご覧の通りです。</a:t>
            </a:r>
            <a:endParaRPr kumimoji="1" lang="en-US" altLang="ja-JP" dirty="0"/>
          </a:p>
          <a:p>
            <a:r>
              <a:rPr kumimoji="1" lang="ja-JP" altLang="en-US" dirty="0"/>
              <a:t>なお、スプリントの部と一般の部ではスケジュールが異なります。</a:t>
            </a:r>
            <a:endParaRPr kumimoji="1" lang="en-US" altLang="ja-JP" dirty="0"/>
          </a:p>
          <a:p>
            <a:r>
              <a:rPr kumimoji="1" lang="ja-JP" altLang="en-US" dirty="0"/>
              <a:t>詳細については、各自、大会要綱をご確認ください。</a:t>
            </a:r>
            <a:endParaRPr kumimoji="1" lang="en-US" altLang="ja-JP" dirty="0"/>
          </a:p>
          <a:p>
            <a:endParaRPr kumimoji="1" lang="en-US" altLang="ja-JP"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7</a:t>
            </a:fld>
            <a:endParaRPr kumimoji="1" lang="ja-JP" altLang="en-US"/>
          </a:p>
        </p:txBody>
      </p:sp>
    </p:spTree>
    <p:extLst>
      <p:ext uri="{BB962C8B-B14F-4D97-AF65-F5344CB8AC3E}">
        <p14:creationId xmlns:p14="http://schemas.microsoft.com/office/powerpoint/2010/main" val="18509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競技コースについて説明します。</a:t>
            </a:r>
            <a:endParaRPr kumimoji="1" lang="en-US" altLang="ja-JP" dirty="0"/>
          </a:p>
          <a:p>
            <a:r>
              <a:rPr kumimoji="1" lang="ja-JP" altLang="en-US" dirty="0"/>
              <a:t>まずはスプリントの部です。</a:t>
            </a:r>
            <a:endParaRPr kumimoji="1" lang="en-US" altLang="ja-JP" dirty="0"/>
          </a:p>
          <a:p>
            <a:r>
              <a:rPr kumimoji="1" lang="ja-JP" altLang="en-US" dirty="0"/>
              <a:t>スイムは</a:t>
            </a:r>
            <a:r>
              <a:rPr kumimoji="1" lang="en-US" altLang="ja-JP" dirty="0"/>
              <a:t>1</a:t>
            </a:r>
            <a:r>
              <a:rPr kumimoji="1" lang="ja-JP" altLang="en-US" dirty="0"/>
              <a:t>周回。</a:t>
            </a:r>
            <a:endParaRPr kumimoji="1" lang="en-US" altLang="ja-JP" dirty="0"/>
          </a:p>
          <a:p>
            <a:r>
              <a:rPr kumimoji="1" lang="ja-JP" altLang="en-US" dirty="0"/>
              <a:t>バイクはトランジションからテストコース、テストコースを</a:t>
            </a:r>
            <a:r>
              <a:rPr kumimoji="1" lang="en-US" altLang="ja-JP" dirty="0"/>
              <a:t>1</a:t>
            </a:r>
            <a:r>
              <a:rPr kumimoji="1" lang="ja-JP" altLang="en-US" dirty="0"/>
              <a:t>周して、テストコースからトランジションに戻って</a:t>
            </a:r>
            <a:r>
              <a:rPr kumimoji="1" lang="en-US" altLang="ja-JP" dirty="0"/>
              <a:t>1</a:t>
            </a:r>
            <a:r>
              <a:rPr kumimoji="1" lang="ja-JP" altLang="en-US" dirty="0"/>
              <a:t>周回、これを</a:t>
            </a:r>
            <a:r>
              <a:rPr kumimoji="1" lang="en-US" altLang="ja-JP" dirty="0"/>
              <a:t>3</a:t>
            </a:r>
            <a:r>
              <a:rPr kumimoji="1" lang="ja-JP" altLang="en-US" dirty="0"/>
              <a:t>周回します。</a:t>
            </a:r>
            <a:endParaRPr kumimoji="1" lang="en-US" altLang="ja-JP" dirty="0"/>
          </a:p>
          <a:p>
            <a:r>
              <a:rPr kumimoji="1" lang="ja-JP" altLang="en-US" dirty="0"/>
              <a:t>ランは</a:t>
            </a:r>
            <a:r>
              <a:rPr kumimoji="1" lang="en-US" altLang="ja-JP" dirty="0"/>
              <a:t>2</a:t>
            </a:r>
            <a:r>
              <a:rPr kumimoji="1" lang="ja-JP" altLang="en-US" dirty="0"/>
              <a:t>周回です。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58334F4-26A2-094B-9A9D-1102E8294220}" type="slidenum">
              <a:rPr kumimoji="1" lang="ja-JP" altLang="en-US" smtClean="0"/>
              <a:t>8</a:t>
            </a:fld>
            <a:endParaRPr kumimoji="1" lang="ja-JP" altLang="en-US"/>
          </a:p>
        </p:txBody>
      </p:sp>
    </p:spTree>
    <p:extLst>
      <p:ext uri="{BB962C8B-B14F-4D97-AF65-F5344CB8AC3E}">
        <p14:creationId xmlns:p14="http://schemas.microsoft.com/office/powerpoint/2010/main" val="206313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続いて、一般の部です。</a:t>
            </a:r>
            <a:endParaRPr kumimoji="1" lang="en-US" altLang="ja-JP" dirty="0"/>
          </a:p>
          <a:p>
            <a:r>
              <a:rPr kumimoji="1" lang="ja-JP" altLang="en-US" dirty="0"/>
              <a:t>スイムは</a:t>
            </a:r>
            <a:r>
              <a:rPr kumimoji="1" lang="en-US" altLang="ja-JP" dirty="0"/>
              <a:t>2</a:t>
            </a:r>
            <a:r>
              <a:rPr kumimoji="1" lang="ja-JP" altLang="en-US" dirty="0"/>
              <a:t>周回。</a:t>
            </a:r>
            <a:endParaRPr kumimoji="1" lang="en-US" altLang="ja-JP" dirty="0"/>
          </a:p>
          <a:p>
            <a:r>
              <a:rPr kumimoji="1" lang="ja-JP" altLang="en-US" dirty="0"/>
              <a:t>バイクはトランジションからテストコース、テストコースを</a:t>
            </a:r>
            <a:r>
              <a:rPr kumimoji="1" lang="en-US" altLang="ja-JP" dirty="0"/>
              <a:t>1</a:t>
            </a:r>
            <a:r>
              <a:rPr kumimoji="1" lang="ja-JP" altLang="en-US" dirty="0"/>
              <a:t>周して、テストコースからトランジションに戻って</a:t>
            </a:r>
            <a:r>
              <a:rPr kumimoji="1" lang="en-US" altLang="ja-JP" dirty="0"/>
              <a:t>1</a:t>
            </a:r>
            <a:r>
              <a:rPr kumimoji="1" lang="ja-JP" altLang="en-US" dirty="0"/>
              <a:t>周回、これを</a:t>
            </a:r>
            <a:r>
              <a:rPr kumimoji="1" lang="en-US" altLang="ja-JP" dirty="0"/>
              <a:t>6</a:t>
            </a:r>
            <a:r>
              <a:rPr kumimoji="1" lang="ja-JP" altLang="en-US" dirty="0"/>
              <a:t>周回します。</a:t>
            </a:r>
            <a:endParaRPr kumimoji="1" lang="en-US" altLang="ja-JP" dirty="0"/>
          </a:p>
          <a:p>
            <a:r>
              <a:rPr kumimoji="1" lang="ja-JP" altLang="en-US" dirty="0"/>
              <a:t>ランは</a:t>
            </a:r>
            <a:r>
              <a:rPr kumimoji="1" lang="en-US" altLang="ja-JP" dirty="0"/>
              <a:t>4</a:t>
            </a:r>
            <a:r>
              <a:rPr kumimoji="1" lang="ja-JP" altLang="en-US" dirty="0"/>
              <a:t>周回です。</a:t>
            </a:r>
            <a:endParaRPr kumimoji="1" lang="en-US" altLang="ja-JP" dirty="0"/>
          </a:p>
          <a:p>
            <a:endParaRPr kumimoji="1" lang="ja-JP" altLang="en-US" dirty="0"/>
          </a:p>
        </p:txBody>
      </p:sp>
      <p:sp>
        <p:nvSpPr>
          <p:cNvPr id="4" name="Slide Number Placeholder 3"/>
          <p:cNvSpPr>
            <a:spLocks noGrp="1"/>
          </p:cNvSpPr>
          <p:nvPr>
            <p:ph type="sldNum" sz="quarter" idx="5"/>
          </p:nvPr>
        </p:nvSpPr>
        <p:spPr/>
        <p:txBody>
          <a:bodyPr/>
          <a:lstStyle/>
          <a:p>
            <a:fld id="{658334F4-26A2-094B-9A9D-1102E8294220}" type="slidenum">
              <a:rPr kumimoji="1" lang="ja-JP" altLang="en-US" smtClean="0"/>
              <a:t>9</a:t>
            </a:fld>
            <a:endParaRPr kumimoji="1" lang="ja-JP" altLang="en-US"/>
          </a:p>
        </p:txBody>
      </p:sp>
    </p:spTree>
    <p:extLst>
      <p:ext uri="{BB962C8B-B14F-4D97-AF65-F5344CB8AC3E}">
        <p14:creationId xmlns:p14="http://schemas.microsoft.com/office/powerpoint/2010/main" val="253946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CFA3E-FB09-224D-B165-84F1E6B30CD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99F8E52-9A81-704A-A452-682508B15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6F1D9F0-D10C-E845-95F5-12FABC90A1E7}"/>
              </a:ext>
            </a:extLst>
          </p:cNvPr>
          <p:cNvSpPr>
            <a:spLocks noGrp="1"/>
          </p:cNvSpPr>
          <p:nvPr>
            <p:ph type="dt" sz="half" idx="10"/>
          </p:nvPr>
        </p:nvSpPr>
        <p:spPr/>
        <p:txBody>
          <a:bodyPr/>
          <a:lstStyle/>
          <a:p>
            <a:fld id="{C0D12ED0-B785-46D3-A027-54EFBC72DDF4}" type="datetime1">
              <a:rPr kumimoji="1" lang="ja-JP" altLang="en-US" smtClean="0"/>
              <a:t>2025/5/30</a:t>
            </a:fld>
            <a:endParaRPr kumimoji="1" lang="ja-JP" altLang="en-US"/>
          </a:p>
        </p:txBody>
      </p:sp>
      <p:sp>
        <p:nvSpPr>
          <p:cNvPr id="5" name="フッター プレースホルダー 4">
            <a:extLst>
              <a:ext uri="{FF2B5EF4-FFF2-40B4-BE49-F238E27FC236}">
                <a16:creationId xmlns:a16="http://schemas.microsoft.com/office/drawing/2014/main" id="{BCC99DB6-4F10-634B-B9BC-1FB450950923}"/>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6" name="スライド番号プレースホルダー 5">
            <a:extLst>
              <a:ext uri="{FF2B5EF4-FFF2-40B4-BE49-F238E27FC236}">
                <a16:creationId xmlns:a16="http://schemas.microsoft.com/office/drawing/2014/main" id="{3671CA2F-9048-2C48-BA60-B20B6318931E}"/>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F9658C65-DCE0-994C-9F07-8CEE965F1B1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43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70839-C25B-D148-BD11-A28C8DA143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C6F01C-3F5A-E244-A2C8-8477ED5CE8D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0192A3-F8FE-7B4B-AF4D-1503A74F9652}"/>
              </a:ext>
            </a:extLst>
          </p:cNvPr>
          <p:cNvSpPr>
            <a:spLocks noGrp="1"/>
          </p:cNvSpPr>
          <p:nvPr>
            <p:ph type="dt" sz="half" idx="10"/>
          </p:nvPr>
        </p:nvSpPr>
        <p:spPr/>
        <p:txBody>
          <a:bodyPr/>
          <a:lstStyle/>
          <a:p>
            <a:fld id="{CA922325-E878-4CD6-AB5E-E2CE4EB9172B}" type="datetime1">
              <a:rPr kumimoji="1" lang="ja-JP" altLang="en-US" smtClean="0"/>
              <a:t>2025/5/30</a:t>
            </a:fld>
            <a:endParaRPr kumimoji="1" lang="ja-JP" altLang="en-US"/>
          </a:p>
        </p:txBody>
      </p:sp>
      <p:sp>
        <p:nvSpPr>
          <p:cNvPr id="5" name="フッター プレースホルダー 4">
            <a:extLst>
              <a:ext uri="{FF2B5EF4-FFF2-40B4-BE49-F238E27FC236}">
                <a16:creationId xmlns:a16="http://schemas.microsoft.com/office/drawing/2014/main" id="{2175283C-8810-304B-8266-264229E3B988}"/>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6" name="スライド番号プレースホルダー 5">
            <a:extLst>
              <a:ext uri="{FF2B5EF4-FFF2-40B4-BE49-F238E27FC236}">
                <a16:creationId xmlns:a16="http://schemas.microsoft.com/office/drawing/2014/main" id="{BCE481CB-496C-F64B-ABB1-56DF8F446A40}"/>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332397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60513C0-0F22-2049-B7FD-8C1F51E9AB4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1B9675-410E-3344-86C4-66295C1C224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0678D0-CF7E-ED49-8188-FD0379EA6FCB}"/>
              </a:ext>
            </a:extLst>
          </p:cNvPr>
          <p:cNvSpPr>
            <a:spLocks noGrp="1"/>
          </p:cNvSpPr>
          <p:nvPr>
            <p:ph type="dt" sz="half" idx="10"/>
          </p:nvPr>
        </p:nvSpPr>
        <p:spPr/>
        <p:txBody>
          <a:bodyPr/>
          <a:lstStyle/>
          <a:p>
            <a:fld id="{5596BC8A-60A6-42F3-BE5E-94E8E095EFB6}" type="datetime1">
              <a:rPr kumimoji="1" lang="ja-JP" altLang="en-US" smtClean="0"/>
              <a:t>2025/5/30</a:t>
            </a:fld>
            <a:endParaRPr kumimoji="1" lang="ja-JP" altLang="en-US"/>
          </a:p>
        </p:txBody>
      </p:sp>
      <p:sp>
        <p:nvSpPr>
          <p:cNvPr id="5" name="フッター プレースホルダー 4">
            <a:extLst>
              <a:ext uri="{FF2B5EF4-FFF2-40B4-BE49-F238E27FC236}">
                <a16:creationId xmlns:a16="http://schemas.microsoft.com/office/drawing/2014/main" id="{870240D0-E393-164D-905D-DB7D8104A849}"/>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6" name="スライド番号プレースホルダー 5">
            <a:extLst>
              <a:ext uri="{FF2B5EF4-FFF2-40B4-BE49-F238E27FC236}">
                <a16:creationId xmlns:a16="http://schemas.microsoft.com/office/drawing/2014/main" id="{8E21ADF3-C070-054C-835E-753994123493}"/>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20711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5DEDC-3FED-2D48-ADD6-1B18AC1AD8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E1DFA5-77E2-0D4A-9FA3-681241F68E7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CA2245-A3FB-0F44-838F-F8A5FC38D648}"/>
              </a:ext>
            </a:extLst>
          </p:cNvPr>
          <p:cNvSpPr>
            <a:spLocks noGrp="1"/>
          </p:cNvSpPr>
          <p:nvPr>
            <p:ph type="dt" sz="half" idx="10"/>
          </p:nvPr>
        </p:nvSpPr>
        <p:spPr/>
        <p:txBody>
          <a:bodyPr/>
          <a:lstStyle/>
          <a:p>
            <a:fld id="{76567FFB-8F40-4CAE-A011-D3986A1AB0AE}" type="datetime1">
              <a:rPr kumimoji="1" lang="ja-JP" altLang="en-US" smtClean="0"/>
              <a:t>2025/5/30</a:t>
            </a:fld>
            <a:endParaRPr kumimoji="1" lang="ja-JP" altLang="en-US"/>
          </a:p>
        </p:txBody>
      </p:sp>
      <p:sp>
        <p:nvSpPr>
          <p:cNvPr id="5" name="フッター プレースホルダー 4">
            <a:extLst>
              <a:ext uri="{FF2B5EF4-FFF2-40B4-BE49-F238E27FC236}">
                <a16:creationId xmlns:a16="http://schemas.microsoft.com/office/drawing/2014/main" id="{35D7BFF7-71D9-8247-ACFB-86CB40AA0936}"/>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6" name="スライド番号プレースホルダー 5">
            <a:extLst>
              <a:ext uri="{FF2B5EF4-FFF2-40B4-BE49-F238E27FC236}">
                <a16:creationId xmlns:a16="http://schemas.microsoft.com/office/drawing/2014/main" id="{4986EE66-3D9A-E542-BEDD-B45FC42C95DF}"/>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406631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274252-E2B6-8E46-8ECA-777FC2683D6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2C35CD-D154-8143-ADA0-357E68D354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E9FEBA8-B7B8-8B41-A89A-5FE3B9041D2F}"/>
              </a:ext>
            </a:extLst>
          </p:cNvPr>
          <p:cNvSpPr>
            <a:spLocks noGrp="1"/>
          </p:cNvSpPr>
          <p:nvPr>
            <p:ph type="dt" sz="half" idx="10"/>
          </p:nvPr>
        </p:nvSpPr>
        <p:spPr/>
        <p:txBody>
          <a:bodyPr/>
          <a:lstStyle/>
          <a:p>
            <a:fld id="{49593887-BE0B-4327-AA2B-EFC2DAF8978E}" type="datetime1">
              <a:rPr kumimoji="1" lang="ja-JP" altLang="en-US" smtClean="0"/>
              <a:t>2025/5/30</a:t>
            </a:fld>
            <a:endParaRPr kumimoji="1" lang="ja-JP" altLang="en-US"/>
          </a:p>
        </p:txBody>
      </p:sp>
      <p:sp>
        <p:nvSpPr>
          <p:cNvPr id="5" name="フッター プレースホルダー 4">
            <a:extLst>
              <a:ext uri="{FF2B5EF4-FFF2-40B4-BE49-F238E27FC236}">
                <a16:creationId xmlns:a16="http://schemas.microsoft.com/office/drawing/2014/main" id="{F1DEFDC8-447D-B945-A807-4471BEEE9F50}"/>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6" name="スライド番号プレースホルダー 5">
            <a:extLst>
              <a:ext uri="{FF2B5EF4-FFF2-40B4-BE49-F238E27FC236}">
                <a16:creationId xmlns:a16="http://schemas.microsoft.com/office/drawing/2014/main" id="{279806EB-6C62-8943-A3AD-1FD9A7868E4F}"/>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29232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1A4071-16CA-6045-B7BB-A1BA50BFE5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9CEFF6-71A9-BA4D-85EC-4312B33B2A0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5C765C9-06C6-C14B-86A8-DD88EA3C17A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9615297-0D88-5941-BD8E-BF11214CFE4F}"/>
              </a:ext>
            </a:extLst>
          </p:cNvPr>
          <p:cNvSpPr>
            <a:spLocks noGrp="1"/>
          </p:cNvSpPr>
          <p:nvPr>
            <p:ph type="dt" sz="half" idx="10"/>
          </p:nvPr>
        </p:nvSpPr>
        <p:spPr/>
        <p:txBody>
          <a:bodyPr/>
          <a:lstStyle/>
          <a:p>
            <a:fld id="{45AF7F0C-B384-4F69-AB6E-E62918050AF7}" type="datetime1">
              <a:rPr kumimoji="1" lang="ja-JP" altLang="en-US" smtClean="0"/>
              <a:t>2025/5/30</a:t>
            </a:fld>
            <a:endParaRPr kumimoji="1" lang="ja-JP" altLang="en-US"/>
          </a:p>
        </p:txBody>
      </p:sp>
      <p:sp>
        <p:nvSpPr>
          <p:cNvPr id="6" name="フッター プレースホルダー 5">
            <a:extLst>
              <a:ext uri="{FF2B5EF4-FFF2-40B4-BE49-F238E27FC236}">
                <a16:creationId xmlns:a16="http://schemas.microsoft.com/office/drawing/2014/main" id="{7B402A3B-F3CE-8342-8A1C-9652FA57D862}"/>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7" name="スライド番号プレースホルダー 6">
            <a:extLst>
              <a:ext uri="{FF2B5EF4-FFF2-40B4-BE49-F238E27FC236}">
                <a16:creationId xmlns:a16="http://schemas.microsoft.com/office/drawing/2014/main" id="{E40D7194-0748-1742-A123-B22541A21AD1}"/>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29944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FE666B-CADF-4945-A2DC-FBECFF716DD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2F7BE-82C0-894F-9D0A-9D5700086D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6DEC09F-DD6A-F648-B181-DA3BED17979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A3CC8EB-B0FF-3946-95D0-8D498FCFA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5FBC16A-69FF-2940-8358-EFCB256CA7A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F13D2E7-7664-D64C-B66C-464D4406F30F}"/>
              </a:ext>
            </a:extLst>
          </p:cNvPr>
          <p:cNvSpPr>
            <a:spLocks noGrp="1"/>
          </p:cNvSpPr>
          <p:nvPr>
            <p:ph type="dt" sz="half" idx="10"/>
          </p:nvPr>
        </p:nvSpPr>
        <p:spPr/>
        <p:txBody>
          <a:bodyPr/>
          <a:lstStyle/>
          <a:p>
            <a:fld id="{53FE21D1-52A5-4EFD-A224-EAE5B7703BEC}" type="datetime1">
              <a:rPr kumimoji="1" lang="ja-JP" altLang="en-US" smtClean="0"/>
              <a:t>2025/5/30</a:t>
            </a:fld>
            <a:endParaRPr kumimoji="1" lang="ja-JP" altLang="en-US"/>
          </a:p>
        </p:txBody>
      </p:sp>
      <p:sp>
        <p:nvSpPr>
          <p:cNvPr id="8" name="フッター プレースホルダー 7">
            <a:extLst>
              <a:ext uri="{FF2B5EF4-FFF2-40B4-BE49-F238E27FC236}">
                <a16:creationId xmlns:a16="http://schemas.microsoft.com/office/drawing/2014/main" id="{F6D2759A-F9C4-EC49-9C4E-F79856F62875}"/>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9" name="スライド番号プレースホルダー 8">
            <a:extLst>
              <a:ext uri="{FF2B5EF4-FFF2-40B4-BE49-F238E27FC236}">
                <a16:creationId xmlns:a16="http://schemas.microsoft.com/office/drawing/2014/main" id="{EB1B2F5C-68F7-C64D-86EF-0C1BF8F87F42}"/>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108997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49C3A-1445-9543-A351-8BFA4247E3F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E9BC02-27DC-6540-A398-7CB362553C93}"/>
              </a:ext>
            </a:extLst>
          </p:cNvPr>
          <p:cNvSpPr>
            <a:spLocks noGrp="1"/>
          </p:cNvSpPr>
          <p:nvPr>
            <p:ph type="dt" sz="half" idx="10"/>
          </p:nvPr>
        </p:nvSpPr>
        <p:spPr/>
        <p:txBody>
          <a:bodyPr/>
          <a:lstStyle/>
          <a:p>
            <a:fld id="{D91B43F6-CFEB-4A17-A725-18A48EE7ECE4}" type="datetime1">
              <a:rPr kumimoji="1" lang="ja-JP" altLang="en-US" smtClean="0"/>
              <a:t>2025/5/30</a:t>
            </a:fld>
            <a:endParaRPr kumimoji="1" lang="ja-JP" altLang="en-US"/>
          </a:p>
        </p:txBody>
      </p:sp>
      <p:sp>
        <p:nvSpPr>
          <p:cNvPr id="4" name="フッター プレースホルダー 3">
            <a:extLst>
              <a:ext uri="{FF2B5EF4-FFF2-40B4-BE49-F238E27FC236}">
                <a16:creationId xmlns:a16="http://schemas.microsoft.com/office/drawing/2014/main" id="{76980CFE-F6DE-894E-90CD-D1D9E24E8757}"/>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5" name="スライド番号プレースホルダー 4">
            <a:extLst>
              <a:ext uri="{FF2B5EF4-FFF2-40B4-BE49-F238E27FC236}">
                <a16:creationId xmlns:a16="http://schemas.microsoft.com/office/drawing/2014/main" id="{6CD24748-C3A7-A747-9196-2BF0B051B89F}"/>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25539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594D01B-03C5-444F-90E0-C344C60F458F}"/>
              </a:ext>
            </a:extLst>
          </p:cNvPr>
          <p:cNvSpPr>
            <a:spLocks noGrp="1"/>
          </p:cNvSpPr>
          <p:nvPr>
            <p:ph type="dt" sz="half" idx="10"/>
          </p:nvPr>
        </p:nvSpPr>
        <p:spPr/>
        <p:txBody>
          <a:bodyPr/>
          <a:lstStyle/>
          <a:p>
            <a:fld id="{79DC1914-4684-4E4E-8E0C-E1E93080FDC4}" type="datetime1">
              <a:rPr kumimoji="1" lang="ja-JP" altLang="en-US" smtClean="0"/>
              <a:t>2025/5/30</a:t>
            </a:fld>
            <a:endParaRPr kumimoji="1" lang="ja-JP" altLang="en-US"/>
          </a:p>
        </p:txBody>
      </p:sp>
      <p:sp>
        <p:nvSpPr>
          <p:cNvPr id="3" name="フッター プレースホルダー 2">
            <a:extLst>
              <a:ext uri="{FF2B5EF4-FFF2-40B4-BE49-F238E27FC236}">
                <a16:creationId xmlns:a16="http://schemas.microsoft.com/office/drawing/2014/main" id="{DCC731D9-FD3C-5346-AFD6-7AAC3CA4CBCB}"/>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4" name="スライド番号プレースホルダー 3">
            <a:extLst>
              <a:ext uri="{FF2B5EF4-FFF2-40B4-BE49-F238E27FC236}">
                <a16:creationId xmlns:a16="http://schemas.microsoft.com/office/drawing/2014/main" id="{28CF3CC5-E57B-EA42-95C3-AD94482237EB}"/>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pic>
        <p:nvPicPr>
          <p:cNvPr id="5" name="図 4">
            <a:extLst>
              <a:ext uri="{FF2B5EF4-FFF2-40B4-BE49-F238E27FC236}">
                <a16:creationId xmlns:a16="http://schemas.microsoft.com/office/drawing/2014/main" id="{FE585BF8-DD17-3A4E-9C33-EA85B4054E4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026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94F4DB-20A9-CC49-AAB3-AEF0CC95B1A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87E090-637D-554A-B674-BBED282CD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DD462CC-AFED-094F-A587-25AD98922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0EF295-BE7B-D849-8E6E-AB922C32AA52}"/>
              </a:ext>
            </a:extLst>
          </p:cNvPr>
          <p:cNvSpPr>
            <a:spLocks noGrp="1"/>
          </p:cNvSpPr>
          <p:nvPr>
            <p:ph type="dt" sz="half" idx="10"/>
          </p:nvPr>
        </p:nvSpPr>
        <p:spPr/>
        <p:txBody>
          <a:bodyPr/>
          <a:lstStyle/>
          <a:p>
            <a:fld id="{BE8E0CAF-560E-4EAE-9040-94D1B1D8A6A8}" type="datetime1">
              <a:rPr kumimoji="1" lang="ja-JP" altLang="en-US" smtClean="0"/>
              <a:t>2025/5/30</a:t>
            </a:fld>
            <a:endParaRPr kumimoji="1" lang="ja-JP" altLang="en-US"/>
          </a:p>
        </p:txBody>
      </p:sp>
      <p:sp>
        <p:nvSpPr>
          <p:cNvPr id="6" name="フッター プレースホルダー 5">
            <a:extLst>
              <a:ext uri="{FF2B5EF4-FFF2-40B4-BE49-F238E27FC236}">
                <a16:creationId xmlns:a16="http://schemas.microsoft.com/office/drawing/2014/main" id="{77146B88-ED06-4E43-AEA9-541D4C32022D}"/>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7" name="スライド番号プレースホルダー 6">
            <a:extLst>
              <a:ext uri="{FF2B5EF4-FFF2-40B4-BE49-F238E27FC236}">
                <a16:creationId xmlns:a16="http://schemas.microsoft.com/office/drawing/2014/main" id="{4BD836FC-61DB-204E-A5B1-C2D2E89BA418}"/>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250770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A75420-96B5-FB4B-A2A8-95C5A9A0000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FAEAFFF-0BA4-A644-B517-C063C486D5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BC02298-045D-DB4F-BCBC-2589AA037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63FE3B-13F9-8B49-B4D9-E19143A5BB4A}"/>
              </a:ext>
            </a:extLst>
          </p:cNvPr>
          <p:cNvSpPr>
            <a:spLocks noGrp="1"/>
          </p:cNvSpPr>
          <p:nvPr>
            <p:ph type="dt" sz="half" idx="10"/>
          </p:nvPr>
        </p:nvSpPr>
        <p:spPr/>
        <p:txBody>
          <a:bodyPr/>
          <a:lstStyle/>
          <a:p>
            <a:fld id="{A58E7052-48CA-49CC-9551-C056FAC2A3D0}" type="datetime1">
              <a:rPr kumimoji="1" lang="ja-JP" altLang="en-US" smtClean="0"/>
              <a:t>2025/5/30</a:t>
            </a:fld>
            <a:endParaRPr kumimoji="1" lang="ja-JP" altLang="en-US"/>
          </a:p>
        </p:txBody>
      </p:sp>
      <p:sp>
        <p:nvSpPr>
          <p:cNvPr id="6" name="フッター プレースホルダー 5">
            <a:extLst>
              <a:ext uri="{FF2B5EF4-FFF2-40B4-BE49-F238E27FC236}">
                <a16:creationId xmlns:a16="http://schemas.microsoft.com/office/drawing/2014/main" id="{1860CB84-91B4-1D49-A1D1-E9ACCB2CCA3F}"/>
              </a:ext>
            </a:extLst>
          </p:cNvPr>
          <p:cNvSpPr>
            <a:spLocks noGrp="1"/>
          </p:cNvSpPr>
          <p:nvPr>
            <p:ph type="ftr" sz="quarter" idx="11"/>
          </p:nvPr>
        </p:nvSpPr>
        <p:spPr/>
        <p:txBody>
          <a:bodyPr/>
          <a:lstStyle/>
          <a:p>
            <a:r>
              <a:rPr kumimoji="1" lang="en-US" altLang="ja-JP" dirty="0"/>
              <a:t>2025 </a:t>
            </a:r>
            <a:r>
              <a:rPr kumimoji="1" lang="ja-JP" altLang="en-US" dirty="0"/>
              <a:t>神奈川トライアスロン大会エイジグループ競技説明</a:t>
            </a:r>
          </a:p>
        </p:txBody>
      </p:sp>
      <p:sp>
        <p:nvSpPr>
          <p:cNvPr id="7" name="スライド番号プレースホルダー 6">
            <a:extLst>
              <a:ext uri="{FF2B5EF4-FFF2-40B4-BE49-F238E27FC236}">
                <a16:creationId xmlns:a16="http://schemas.microsoft.com/office/drawing/2014/main" id="{6D4CDA7F-2DF7-0E41-A7AD-94F73A583939}"/>
              </a:ext>
            </a:extLst>
          </p:cNvPr>
          <p:cNvSpPr>
            <a:spLocks noGrp="1"/>
          </p:cNvSpPr>
          <p:nvPr>
            <p:ph type="sldNum" sz="quarter" idx="12"/>
          </p:nvPr>
        </p:nvSpPr>
        <p:spPr/>
        <p:txBody>
          <a:bodyPr/>
          <a:lstStyle/>
          <a:p>
            <a:fld id="{5CDD693B-EDCA-844E-AFC2-EEE690BFB6A7}" type="slidenum">
              <a:rPr kumimoji="1" lang="ja-JP" altLang="en-US" smtClean="0"/>
              <a:t>‹#›</a:t>
            </a:fld>
            <a:endParaRPr kumimoji="1" lang="ja-JP" altLang="en-US"/>
          </a:p>
        </p:txBody>
      </p:sp>
    </p:spTree>
    <p:extLst>
      <p:ext uri="{BB962C8B-B14F-4D97-AF65-F5344CB8AC3E}">
        <p14:creationId xmlns:p14="http://schemas.microsoft.com/office/powerpoint/2010/main" val="174268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0DC0AE5-5E00-5B4A-9E73-332BDE03A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7833F7-29C2-5847-816B-BE652ECF4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7B6060-0B0A-B543-B2D4-02DE077F2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34" charset="-128"/>
                <a:ea typeface="Meiryo UI" panose="020B0604030504040204" pitchFamily="34" charset="-128"/>
              </a:defRPr>
            </a:lvl1pPr>
          </a:lstStyle>
          <a:p>
            <a:fld id="{CDA9FBDB-63A0-44B7-B595-89516F415342}" type="datetime1">
              <a:rPr lang="ja-JP" altLang="en-US" smtClean="0"/>
              <a:t>2025/5/30</a:t>
            </a:fld>
            <a:endParaRPr lang="ja-JP" altLang="en-US"/>
          </a:p>
        </p:txBody>
      </p:sp>
      <p:sp>
        <p:nvSpPr>
          <p:cNvPr id="5" name="フッター プレースホルダー 4">
            <a:extLst>
              <a:ext uri="{FF2B5EF4-FFF2-40B4-BE49-F238E27FC236}">
                <a16:creationId xmlns:a16="http://schemas.microsoft.com/office/drawing/2014/main" id="{D5AF95C6-F44E-FB4C-814E-4542213B13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34" charset="-128"/>
                <a:ea typeface="Meiryo UI" panose="020B0604030504040204" pitchFamily="34" charset="-128"/>
              </a:defRPr>
            </a:lvl1pPr>
          </a:lstStyle>
          <a:p>
            <a:r>
              <a:rPr lang="en-US" altLang="ja-JP" dirty="0"/>
              <a:t>2025 </a:t>
            </a:r>
            <a:r>
              <a:rPr lang="ja-JP" altLang="en-US" dirty="0"/>
              <a:t>神奈川トライアスロン大会エイジグループ競技説明</a:t>
            </a:r>
          </a:p>
        </p:txBody>
      </p:sp>
      <p:sp>
        <p:nvSpPr>
          <p:cNvPr id="6" name="スライド番号プレースホルダー 5">
            <a:extLst>
              <a:ext uri="{FF2B5EF4-FFF2-40B4-BE49-F238E27FC236}">
                <a16:creationId xmlns:a16="http://schemas.microsoft.com/office/drawing/2014/main" id="{DC51AA33-22DA-3B4D-B7EA-92947D30E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34" charset="-128"/>
                <a:ea typeface="Meiryo UI" panose="020B0604030504040204" pitchFamily="34" charset="-128"/>
              </a:defRPr>
            </a:lvl1pPr>
          </a:lstStyle>
          <a:p>
            <a:fld id="{5CDD693B-EDCA-844E-AFC2-EEE690BFB6A7}" type="slidenum">
              <a:rPr lang="ja-JP" altLang="en-US" smtClean="0"/>
              <a:pPr/>
              <a:t>‹#›</a:t>
            </a:fld>
            <a:endParaRPr lang="ja-JP" altLang="en-US"/>
          </a:p>
        </p:txBody>
      </p:sp>
      <p:pic>
        <p:nvPicPr>
          <p:cNvPr id="7" name="図 6">
            <a:extLst>
              <a:ext uri="{FF2B5EF4-FFF2-40B4-BE49-F238E27FC236}">
                <a16:creationId xmlns:a16="http://schemas.microsoft.com/office/drawing/2014/main" id="{3063F553-364F-E14F-85FF-030D1F2724A0}"/>
              </a:ext>
            </a:extLst>
          </p:cNvPr>
          <p:cNvPicPr>
            <a:picLocks noChangeAspect="1"/>
          </p:cNvPicPr>
          <p:nvPr userDrawn="1"/>
        </p:nvPicPr>
        <p:blipFill>
          <a:blip r:embed="rId13">
            <a:alphaModFix amt="35000"/>
          </a:blip>
          <a:stretch>
            <a:fillRect/>
          </a:stretch>
        </p:blipFill>
        <p:spPr>
          <a:xfrm>
            <a:off x="0" y="0"/>
            <a:ext cx="10274158" cy="6858000"/>
          </a:xfrm>
          <a:prstGeom prst="rect">
            <a:avLst/>
          </a:prstGeom>
        </p:spPr>
      </p:pic>
      <p:sp>
        <p:nvSpPr>
          <p:cNvPr id="8" name="タイトル 1">
            <a:extLst>
              <a:ext uri="{FF2B5EF4-FFF2-40B4-BE49-F238E27FC236}">
                <a16:creationId xmlns:a16="http://schemas.microsoft.com/office/drawing/2014/main" id="{BA46891A-8EFD-1D41-AE75-18D37F028CC2}"/>
              </a:ext>
            </a:extLst>
          </p:cNvPr>
          <p:cNvSpPr txBox="1">
            <a:spLocks/>
          </p:cNvSpPr>
          <p:nvPr userDrawn="1"/>
        </p:nvSpPr>
        <p:spPr>
          <a:xfrm>
            <a:off x="0" y="6508524"/>
            <a:ext cx="10874829" cy="349476"/>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600" dirty="0">
                <a:solidFill>
                  <a:schemeClr val="tx1">
                    <a:lumMod val="65000"/>
                    <a:lumOff val="35000"/>
                  </a:schemeClr>
                </a:solidFill>
                <a:latin typeface="Bernard MT Condensed" panose="02050806060905020404" pitchFamily="18" charset="0"/>
                <a:ea typeface="Meiryo UI" panose="020B0604030504040204" pitchFamily="34" charset="-128"/>
                <a:cs typeface="Bangla MN" pitchFamily="2" charset="0"/>
              </a:rPr>
              <a:t>2023 Kanagawa Triathlon</a:t>
            </a:r>
            <a:r>
              <a:rPr lang="ja-JP" altLang="en-US" sz="1600" dirty="0">
                <a:solidFill>
                  <a:schemeClr val="tx1">
                    <a:lumMod val="65000"/>
                    <a:lumOff val="35000"/>
                  </a:schemeClr>
                </a:solidFill>
                <a:latin typeface="Bernard MT Condensed" panose="02050806060905020404" pitchFamily="18" charset="0"/>
                <a:ea typeface="Meiryo UI" panose="020B0604030504040204" pitchFamily="34" charset="-128"/>
                <a:cs typeface="Bangla MN" pitchFamily="2" charset="0"/>
              </a:rPr>
              <a:t> </a:t>
            </a:r>
            <a:r>
              <a:rPr lang="en-US" altLang="ja-JP" sz="1600" dirty="0">
                <a:solidFill>
                  <a:schemeClr val="tx1">
                    <a:lumMod val="65000"/>
                    <a:lumOff val="35000"/>
                  </a:schemeClr>
                </a:solidFill>
                <a:latin typeface="Bernard MT Condensed" panose="02050806060905020404" pitchFamily="18" charset="0"/>
                <a:ea typeface="Meiryo UI" panose="020B0604030504040204" pitchFamily="34" charset="-128"/>
                <a:cs typeface="Bangla MN" pitchFamily="2" charset="0"/>
              </a:rPr>
              <a:t>Age Group Online Briefing</a:t>
            </a:r>
            <a:r>
              <a:rPr lang="ja-JP" altLang="en-US" sz="1600" dirty="0">
                <a:solidFill>
                  <a:schemeClr val="tx1">
                    <a:lumMod val="65000"/>
                    <a:lumOff val="35000"/>
                  </a:schemeClr>
                </a:solidFill>
                <a:latin typeface="Bernard MT Condensed" panose="02050806060905020404" pitchFamily="18" charset="0"/>
                <a:ea typeface="Meiryo UI" panose="020B0604030504040204" pitchFamily="34" charset="-128"/>
                <a:cs typeface="Bangla MN" pitchFamily="2" charset="0"/>
              </a:rPr>
              <a:t> </a:t>
            </a:r>
          </a:p>
        </p:txBody>
      </p:sp>
    </p:spTree>
    <p:extLst>
      <p:ext uri="{BB962C8B-B14F-4D97-AF65-F5344CB8AC3E}">
        <p14:creationId xmlns:p14="http://schemas.microsoft.com/office/powerpoint/2010/main" val="2620759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n-tu.or.j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B126D-BA75-6F4D-A4D3-485BE1990770}"/>
              </a:ext>
            </a:extLst>
          </p:cNvPr>
          <p:cNvSpPr>
            <a:spLocks noGrp="1"/>
          </p:cNvSpPr>
          <p:nvPr>
            <p:ph type="ctrTitle"/>
          </p:nvPr>
        </p:nvSpPr>
        <p:spPr>
          <a:xfrm>
            <a:off x="65312" y="58782"/>
            <a:ext cx="10161651" cy="1797008"/>
          </a:xfrm>
        </p:spPr>
        <p:txBody>
          <a:bodyPr>
            <a:normAutofit fontScale="90000"/>
          </a:bodyPr>
          <a:lstStyle/>
          <a:p>
            <a:pPr algn="l">
              <a:lnSpc>
                <a:spcPct val="100000"/>
              </a:lnSpc>
            </a:pPr>
            <a:r>
              <a:rPr kumimoji="1" lang="en-US" altLang="ja-JP" sz="5400" b="1" dirty="0">
                <a:ln w="22225">
                  <a:solidFill>
                    <a:schemeClr val="accent6">
                      <a:lumMod val="50000"/>
                    </a:schemeClr>
                  </a:solidFill>
                  <a:prstDash val="solid"/>
                </a:ln>
                <a:solidFill>
                  <a:schemeClr val="accent6">
                    <a:lumMod val="75000"/>
                  </a:schemeClr>
                </a:solidFill>
                <a:latin typeface="Bernard MT Condensed" panose="02050806060905020404" pitchFamily="18" charset="0"/>
                <a:cs typeface="Bangla MN" pitchFamily="2" charset="0"/>
              </a:rPr>
              <a:t> 2025 NISSAN CUP Kanagawa Triathlon</a:t>
            </a:r>
            <a:br>
              <a:rPr kumimoji="1" lang="en-US" altLang="ja-JP" sz="5400" b="1" dirty="0">
                <a:ln w="22225">
                  <a:solidFill>
                    <a:schemeClr val="accent6">
                      <a:lumMod val="50000"/>
                    </a:schemeClr>
                  </a:solidFill>
                  <a:prstDash val="solid"/>
                </a:ln>
                <a:solidFill>
                  <a:schemeClr val="accent6">
                    <a:lumMod val="75000"/>
                  </a:schemeClr>
                </a:solidFill>
                <a:latin typeface="Bernard MT Condensed" panose="02050806060905020404" pitchFamily="18" charset="0"/>
                <a:cs typeface="Bangla MN" pitchFamily="2" charset="0"/>
              </a:rPr>
            </a:br>
            <a:r>
              <a:rPr kumimoji="1" lang="en-US" altLang="ja-JP" sz="5400" b="1" dirty="0">
                <a:ln w="22225">
                  <a:solidFill>
                    <a:schemeClr val="accent6">
                      <a:lumMod val="50000"/>
                    </a:schemeClr>
                  </a:solidFill>
                  <a:prstDash val="solid"/>
                </a:ln>
                <a:solidFill>
                  <a:schemeClr val="accent6">
                    <a:lumMod val="75000"/>
                  </a:schemeClr>
                </a:solidFill>
                <a:latin typeface="Bernard MT Condensed" panose="02050806060905020404" pitchFamily="18" charset="0"/>
                <a:cs typeface="Bangla MN" pitchFamily="2" charset="0"/>
              </a:rPr>
              <a:t>          Age Group Online Briefing</a:t>
            </a:r>
            <a:endParaRPr kumimoji="1" lang="ja-JP" altLang="en-US" sz="5400" b="1" dirty="0">
              <a:ln w="22225">
                <a:solidFill>
                  <a:schemeClr val="accent6">
                    <a:lumMod val="50000"/>
                  </a:schemeClr>
                </a:solidFill>
                <a:prstDash val="solid"/>
              </a:ln>
              <a:solidFill>
                <a:schemeClr val="accent6">
                  <a:lumMod val="75000"/>
                </a:schemeClr>
              </a:solidFill>
              <a:latin typeface="Bernard MT Condensed" panose="02050806060905020404" pitchFamily="18" charset="0"/>
              <a:cs typeface="Bangla MN" pitchFamily="2" charset="0"/>
            </a:endParaRPr>
          </a:p>
        </p:txBody>
      </p:sp>
      <p:grpSp>
        <p:nvGrpSpPr>
          <p:cNvPr id="5" name="Group 4">
            <a:extLst>
              <a:ext uri="{FF2B5EF4-FFF2-40B4-BE49-F238E27FC236}">
                <a16:creationId xmlns:a16="http://schemas.microsoft.com/office/drawing/2014/main" id="{744BF1BF-4EE1-2ADE-D185-275058EB6900}"/>
              </a:ext>
            </a:extLst>
          </p:cNvPr>
          <p:cNvGrpSpPr/>
          <p:nvPr/>
        </p:nvGrpSpPr>
        <p:grpSpPr>
          <a:xfrm>
            <a:off x="1135153" y="2682166"/>
            <a:ext cx="8306559" cy="1152813"/>
            <a:chOff x="1553367" y="2682166"/>
            <a:chExt cx="8306559" cy="1152813"/>
          </a:xfrm>
        </p:grpSpPr>
        <p:sp>
          <p:nvSpPr>
            <p:cNvPr id="6" name="テキスト ボックス 5">
              <a:extLst>
                <a:ext uri="{FF2B5EF4-FFF2-40B4-BE49-F238E27FC236}">
                  <a16:creationId xmlns:a16="http://schemas.microsoft.com/office/drawing/2014/main" id="{9C87ED74-2C0E-6548-923C-013BEEBF294B}"/>
                </a:ext>
              </a:extLst>
            </p:cNvPr>
            <p:cNvSpPr txBox="1"/>
            <p:nvPr/>
          </p:nvSpPr>
          <p:spPr>
            <a:xfrm>
              <a:off x="1553367" y="2682166"/>
              <a:ext cx="8306559" cy="984885"/>
            </a:xfrm>
            <a:prstGeom prst="rect">
              <a:avLst/>
            </a:prstGeom>
            <a:solidFill>
              <a:schemeClr val="bg1"/>
            </a:solidFill>
            <a:ln>
              <a:solidFill>
                <a:schemeClr val="tx1"/>
              </a:solidFill>
            </a:ln>
          </p:spPr>
          <p:txBody>
            <a:bodyPr wrap="square" rtlCol="0">
              <a:spAutoFit/>
            </a:bodyPr>
            <a:lstStyle/>
            <a:p>
              <a:pPr algn="ctr">
                <a:spcAft>
                  <a:spcPts val="1200"/>
                </a:spcAft>
              </a:pPr>
              <a:r>
                <a:rPr lang="en-US" altLang="ja-JP" sz="2400" b="1" dirty="0">
                  <a:solidFill>
                    <a:schemeClr val="tx1">
                      <a:lumMod val="50000"/>
                      <a:lumOff val="50000"/>
                    </a:schemeClr>
                  </a:solidFill>
                  <a:latin typeface="Meiryo UI" panose="020B0604030504040204" pitchFamily="34" charset="-128"/>
                  <a:ea typeface="Meiryo UI" panose="020B0604030504040204" pitchFamily="34" charset="-128"/>
                </a:rPr>
                <a:t>2025</a:t>
              </a:r>
              <a:r>
                <a:rPr lang="ja-JP" altLang="en-US" sz="2400" b="1" dirty="0">
                  <a:solidFill>
                    <a:schemeClr val="tx1">
                      <a:lumMod val="50000"/>
                      <a:lumOff val="50000"/>
                    </a:schemeClr>
                  </a:solidFill>
                  <a:latin typeface="Meiryo UI" panose="020B0604030504040204" pitchFamily="34" charset="-128"/>
                  <a:ea typeface="Meiryo UI" panose="020B0604030504040204" pitchFamily="34" charset="-128"/>
                </a:rPr>
                <a:t>年　第</a:t>
              </a:r>
              <a:r>
                <a:rPr lang="en-US" altLang="ja-JP" sz="2400" b="1" dirty="0">
                  <a:solidFill>
                    <a:schemeClr val="tx1">
                      <a:lumMod val="50000"/>
                      <a:lumOff val="50000"/>
                    </a:schemeClr>
                  </a:solidFill>
                  <a:latin typeface="Meiryo UI" panose="020B0604030504040204" pitchFamily="34" charset="-128"/>
                  <a:ea typeface="Meiryo UI" panose="020B0604030504040204" pitchFamily="34" charset="-128"/>
                </a:rPr>
                <a:t>3</a:t>
              </a:r>
              <a:r>
                <a:rPr lang="ja-JP" altLang="en-US" sz="2400" b="1" dirty="0">
                  <a:solidFill>
                    <a:schemeClr val="tx1">
                      <a:lumMod val="50000"/>
                      <a:lumOff val="50000"/>
                    </a:schemeClr>
                  </a:solidFill>
                  <a:latin typeface="Meiryo UI" panose="020B0604030504040204" pitchFamily="34" charset="-128"/>
                  <a:ea typeface="Meiryo UI" panose="020B0604030504040204" pitchFamily="34" charset="-128"/>
                </a:rPr>
                <a:t>９回 </a:t>
              </a:r>
              <a:r>
                <a:rPr lang="en-US" altLang="ja-JP" sz="2400" b="1" dirty="0">
                  <a:solidFill>
                    <a:schemeClr val="tx1">
                      <a:lumMod val="50000"/>
                      <a:lumOff val="50000"/>
                    </a:schemeClr>
                  </a:solidFill>
                  <a:latin typeface="Meiryo UI" panose="020B0604030504040204" pitchFamily="34" charset="-128"/>
                  <a:ea typeface="Meiryo UI" panose="020B0604030504040204" pitchFamily="34" charset="-128"/>
                </a:rPr>
                <a:t>NISSAN CUP </a:t>
              </a:r>
              <a:r>
                <a:rPr lang="ja-JP" altLang="en-US" sz="2400" b="1" dirty="0">
                  <a:solidFill>
                    <a:schemeClr val="tx1">
                      <a:lumMod val="50000"/>
                      <a:lumOff val="50000"/>
                    </a:schemeClr>
                  </a:solidFill>
                  <a:latin typeface="Meiryo UI" panose="020B0604030504040204" pitchFamily="34" charset="-128"/>
                  <a:ea typeface="Meiryo UI" panose="020B0604030504040204" pitchFamily="34" charset="-128"/>
                </a:rPr>
                <a:t>神奈川トライアスロン大会</a:t>
              </a:r>
              <a:endParaRPr lang="en-US" altLang="ja-JP" sz="2400" b="1" dirty="0">
                <a:solidFill>
                  <a:schemeClr val="tx1">
                    <a:lumMod val="50000"/>
                    <a:lumOff val="50000"/>
                  </a:schemeClr>
                </a:solidFill>
                <a:latin typeface="Meiryo UI" panose="020B0604030504040204" pitchFamily="34" charset="-128"/>
                <a:ea typeface="Meiryo UI" panose="020B0604030504040204" pitchFamily="34" charset="-128"/>
              </a:endParaRPr>
            </a:p>
            <a:p>
              <a:pPr algn="ctr">
                <a:spcAft>
                  <a:spcPts val="1200"/>
                </a:spcAft>
              </a:pPr>
              <a:r>
                <a:rPr lang="ja-JP" altLang="en-US" sz="2400" b="1" dirty="0">
                  <a:solidFill>
                    <a:schemeClr val="tx1">
                      <a:lumMod val="50000"/>
                      <a:lumOff val="50000"/>
                    </a:schemeClr>
                  </a:solidFill>
                  <a:latin typeface="Meiryo UI" panose="020B0604030504040204" pitchFamily="34" charset="-128"/>
                  <a:ea typeface="Meiryo UI" panose="020B0604030504040204" pitchFamily="34" charset="-128"/>
                </a:rPr>
                <a:t>スプリントの部／一般の部／一般リレーの部　競技説明会</a:t>
              </a:r>
              <a:endParaRPr lang="en-US" altLang="ja-JP" sz="2400" b="1" dirty="0">
                <a:solidFill>
                  <a:schemeClr val="tx1">
                    <a:lumMod val="50000"/>
                    <a:lumOff val="50000"/>
                  </a:schemeClr>
                </a:solidFill>
                <a:latin typeface="Meiryo UI" panose="020B0604030504040204" pitchFamily="34" charset="-128"/>
                <a:ea typeface="Meiryo UI" panose="020B0604030504040204" pitchFamily="34" charset="-128"/>
              </a:endParaRPr>
            </a:p>
          </p:txBody>
        </p:sp>
        <p:sp>
          <p:nvSpPr>
            <p:cNvPr id="7" name="正方形/長方形 6">
              <a:extLst>
                <a:ext uri="{FF2B5EF4-FFF2-40B4-BE49-F238E27FC236}">
                  <a16:creationId xmlns:a16="http://schemas.microsoft.com/office/drawing/2014/main" id="{6F326F01-8932-474E-890B-7C8961F14F75}"/>
                </a:ext>
              </a:extLst>
            </p:cNvPr>
            <p:cNvSpPr/>
            <p:nvPr/>
          </p:nvSpPr>
          <p:spPr>
            <a:xfrm>
              <a:off x="1553367" y="3670560"/>
              <a:ext cx="8306559" cy="1644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60000"/>
                    <a:lumOff val="40000"/>
                  </a:schemeClr>
                </a:solidFill>
              </a:endParaRPr>
            </a:p>
          </p:txBody>
        </p:sp>
      </p:grpSp>
      <p:grpSp>
        <p:nvGrpSpPr>
          <p:cNvPr id="3" name="Group 2">
            <a:extLst>
              <a:ext uri="{FF2B5EF4-FFF2-40B4-BE49-F238E27FC236}">
                <a16:creationId xmlns:a16="http://schemas.microsoft.com/office/drawing/2014/main" id="{F7D5B193-7A52-AAAC-70BA-14FD9A0CCD9C}"/>
              </a:ext>
            </a:extLst>
          </p:cNvPr>
          <p:cNvGrpSpPr/>
          <p:nvPr/>
        </p:nvGrpSpPr>
        <p:grpSpPr>
          <a:xfrm>
            <a:off x="4668662" y="5406391"/>
            <a:ext cx="5544125" cy="1392081"/>
            <a:chOff x="4668662" y="5406391"/>
            <a:chExt cx="5544125" cy="1392081"/>
          </a:xfrm>
        </p:grpSpPr>
        <p:sp>
          <p:nvSpPr>
            <p:cNvPr id="9" name="テキスト ボックス 8">
              <a:extLst>
                <a:ext uri="{FF2B5EF4-FFF2-40B4-BE49-F238E27FC236}">
                  <a16:creationId xmlns:a16="http://schemas.microsoft.com/office/drawing/2014/main" id="{07732FA2-9730-A14B-9773-27ACC92BCE83}"/>
                </a:ext>
              </a:extLst>
            </p:cNvPr>
            <p:cNvSpPr txBox="1"/>
            <p:nvPr/>
          </p:nvSpPr>
          <p:spPr>
            <a:xfrm>
              <a:off x="7402624" y="6490695"/>
              <a:ext cx="2810163" cy="307777"/>
            </a:xfrm>
            <a:prstGeom prst="rect">
              <a:avLst/>
            </a:prstGeom>
            <a:solidFill>
              <a:schemeClr val="bg1"/>
            </a:solidFill>
          </p:spPr>
          <p:txBody>
            <a:bodyPr wrap="square" rtlCol="0">
              <a:spAutoFit/>
            </a:bodyPr>
            <a:lstStyle/>
            <a:p>
              <a:pPr>
                <a:spcBef>
                  <a:spcPts val="300"/>
                </a:spcBef>
                <a:spcAft>
                  <a:spcPts val="300"/>
                </a:spcAft>
              </a:pPr>
              <a:r>
                <a:rPr lang="en-US" altLang="ja-JP" sz="1400" b="1" dirty="0">
                  <a:solidFill>
                    <a:schemeClr val="tx1">
                      <a:lumMod val="50000"/>
                      <a:lumOff val="50000"/>
                    </a:schemeClr>
                  </a:solidFill>
                  <a:latin typeface="Meiryo UI" panose="020B0604030504040204" pitchFamily="34" charset="-128"/>
                  <a:ea typeface="Meiryo UI" panose="020B0604030504040204" pitchFamily="34" charset="-128"/>
                </a:rPr>
                <a:t> </a:t>
              </a:r>
              <a:r>
                <a:rPr lang="ja-JP" altLang="en-US" sz="1400" b="1" dirty="0">
                  <a:solidFill>
                    <a:schemeClr val="tx1">
                      <a:lumMod val="50000"/>
                      <a:lumOff val="50000"/>
                    </a:schemeClr>
                  </a:solidFill>
                  <a:latin typeface="Meiryo UI" panose="020B0604030504040204" pitchFamily="34" charset="-128"/>
                  <a:ea typeface="Meiryo UI" panose="020B0604030504040204" pitchFamily="34" charset="-128"/>
                </a:rPr>
                <a:t>審判長：楜澤　信（</a:t>
              </a:r>
              <a:r>
                <a:rPr lang="en-US" altLang="ja-JP" sz="1400" b="1" dirty="0" err="1">
                  <a:solidFill>
                    <a:schemeClr val="tx1">
                      <a:lumMod val="50000"/>
                      <a:lumOff val="50000"/>
                    </a:schemeClr>
                  </a:solidFill>
                  <a:latin typeface="Meiryo UI" panose="020B0604030504040204" pitchFamily="34" charset="-128"/>
                  <a:ea typeface="Meiryo UI" panose="020B0604030504040204" pitchFamily="34" charset="-128"/>
                </a:rPr>
                <a:t>KnTU</a:t>
              </a:r>
              <a:r>
                <a:rPr lang="ja-JP" altLang="en-US" sz="1400" b="1" dirty="0">
                  <a:solidFill>
                    <a:schemeClr val="tx1">
                      <a:lumMod val="50000"/>
                      <a:lumOff val="50000"/>
                    </a:schemeClr>
                  </a:solidFill>
                  <a:latin typeface="Meiryo UI" panose="020B0604030504040204" pitchFamily="34" charset="-128"/>
                  <a:ea typeface="Meiryo UI" panose="020B0604030504040204" pitchFamily="34" charset="-128"/>
                </a:rPr>
                <a:t>）</a:t>
              </a:r>
              <a:endParaRPr lang="en-US" altLang="ja-JP" sz="1400" b="1" dirty="0">
                <a:solidFill>
                  <a:schemeClr val="tx1">
                    <a:lumMod val="50000"/>
                    <a:lumOff val="50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92329C01-EC49-BF45-BCA6-60EA2007E821}"/>
                </a:ext>
              </a:extLst>
            </p:cNvPr>
            <p:cNvSpPr txBox="1"/>
            <p:nvPr/>
          </p:nvSpPr>
          <p:spPr>
            <a:xfrm>
              <a:off x="4668662" y="5406391"/>
              <a:ext cx="5537037" cy="1077218"/>
            </a:xfrm>
            <a:prstGeom prst="rect">
              <a:avLst/>
            </a:prstGeom>
            <a:solidFill>
              <a:schemeClr val="bg1"/>
            </a:solidFill>
            <a:ln>
              <a:solidFill>
                <a:schemeClr val="bg1"/>
              </a:solidFill>
            </a:ln>
          </p:spPr>
          <p:txBody>
            <a:bodyPr wrap="square" rtlCol="0">
              <a:spAutoFit/>
            </a:bodyPr>
            <a:lstStyle/>
            <a:p>
              <a:r>
                <a:rPr lang="ja-JP" altLang="en-US" sz="1600" b="1" dirty="0">
                  <a:solidFill>
                    <a:schemeClr val="tx1">
                      <a:lumMod val="50000"/>
                      <a:lumOff val="50000"/>
                    </a:schemeClr>
                  </a:solidFill>
                  <a:latin typeface="Meiryo UI" panose="020B0604030504040204" pitchFamily="34" charset="-128"/>
                  <a:ea typeface="Meiryo UI" panose="020B0604030504040204" pitchFamily="34" charset="-128"/>
                </a:rPr>
                <a:t>主催　神奈川トライアスロン実行委員会</a:t>
              </a:r>
              <a:endParaRPr lang="en-US" altLang="ja-JP" sz="1600" b="1" dirty="0">
                <a:solidFill>
                  <a:schemeClr val="tx1">
                    <a:lumMod val="50000"/>
                    <a:lumOff val="50000"/>
                  </a:schemeClr>
                </a:solidFill>
                <a:latin typeface="Meiryo UI" panose="020B0604030504040204" pitchFamily="34" charset="-128"/>
                <a:ea typeface="Meiryo UI" panose="020B0604030504040204" pitchFamily="34" charset="-128"/>
              </a:endParaRPr>
            </a:p>
            <a:p>
              <a:r>
                <a:rPr lang="ja-JP" altLang="en-US" sz="1600" b="1" dirty="0">
                  <a:solidFill>
                    <a:schemeClr val="tx1">
                      <a:lumMod val="50000"/>
                      <a:lumOff val="50000"/>
                    </a:schemeClr>
                  </a:solidFill>
                  <a:latin typeface="Meiryo UI" panose="020B0604030504040204" pitchFamily="34" charset="-128"/>
                  <a:ea typeface="Meiryo UI" panose="020B0604030504040204" pitchFamily="34" charset="-128"/>
                </a:rPr>
                <a:t>主管　一般社団法人　神奈川県トライアスロン連合</a:t>
              </a:r>
              <a:endParaRPr lang="en-US" altLang="ja-JP" sz="1600" b="1" dirty="0">
                <a:solidFill>
                  <a:schemeClr val="tx1">
                    <a:lumMod val="50000"/>
                    <a:lumOff val="50000"/>
                  </a:schemeClr>
                </a:solidFill>
                <a:latin typeface="Meiryo UI" panose="020B0604030504040204" pitchFamily="34" charset="-128"/>
                <a:ea typeface="Meiryo UI" panose="020B0604030504040204" pitchFamily="34" charset="-128"/>
              </a:endParaRPr>
            </a:p>
            <a:p>
              <a:r>
                <a:rPr lang="ja-JP" altLang="en-US" sz="1600" b="1" dirty="0">
                  <a:solidFill>
                    <a:schemeClr val="tx1">
                      <a:lumMod val="50000"/>
                      <a:lumOff val="50000"/>
                    </a:schemeClr>
                  </a:solidFill>
                  <a:latin typeface="Meiryo UI" panose="020B0604030504040204" pitchFamily="34" charset="-128"/>
                  <a:ea typeface="Meiryo UI" panose="020B0604030504040204" pitchFamily="34" charset="-128"/>
                </a:rPr>
                <a:t>協賛　</a:t>
              </a:r>
              <a:r>
                <a:rPr lang="en-US" altLang="ja-JP" sz="1600" b="1"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b="1" dirty="0">
                  <a:solidFill>
                    <a:schemeClr val="tx1">
                      <a:lumMod val="50000"/>
                      <a:lumOff val="50000"/>
                    </a:schemeClr>
                  </a:solidFill>
                  <a:latin typeface="Meiryo UI" panose="020B0604030504040204" pitchFamily="34" charset="-128"/>
                  <a:ea typeface="Meiryo UI" panose="020B0604030504040204" pitchFamily="34" charset="-128"/>
                </a:rPr>
                <a:t>公社</a:t>
              </a:r>
              <a:r>
                <a:rPr lang="en-US" altLang="ja-JP" sz="1600" b="1" dirty="0">
                  <a:solidFill>
                    <a:schemeClr val="tx1">
                      <a:lumMod val="50000"/>
                      <a:lumOff val="50000"/>
                    </a:schemeClr>
                  </a:solidFill>
                  <a:latin typeface="Meiryo UI" panose="020B0604030504040204" pitchFamily="34" charset="-128"/>
                  <a:ea typeface="Meiryo UI" panose="020B0604030504040204" pitchFamily="34" charset="-128"/>
                </a:rPr>
                <a:t>)</a:t>
              </a:r>
              <a:r>
                <a:rPr lang="ja-JP" altLang="en-US" sz="1600" b="1" dirty="0">
                  <a:solidFill>
                    <a:schemeClr val="tx1">
                      <a:lumMod val="50000"/>
                      <a:lumOff val="50000"/>
                    </a:schemeClr>
                  </a:solidFill>
                  <a:latin typeface="Meiryo UI" panose="020B0604030504040204" pitchFamily="34" charset="-128"/>
                  <a:ea typeface="Meiryo UI" panose="020B0604030504040204" pitchFamily="34" charset="-128"/>
                </a:rPr>
                <a:t>日本トライアスロン連合　横浜トライアスロン協会</a:t>
              </a:r>
              <a:endParaRPr lang="en-US" altLang="ja-JP" sz="1600" b="1" dirty="0">
                <a:solidFill>
                  <a:schemeClr val="tx1">
                    <a:lumMod val="50000"/>
                    <a:lumOff val="50000"/>
                  </a:schemeClr>
                </a:solidFill>
                <a:latin typeface="Meiryo UI" panose="020B0604030504040204" pitchFamily="34" charset="-128"/>
                <a:ea typeface="Meiryo UI" panose="020B0604030504040204" pitchFamily="34" charset="-128"/>
              </a:endParaRPr>
            </a:p>
            <a:p>
              <a:r>
                <a:rPr lang="ja-JP" altLang="en-US" sz="1600" b="1" dirty="0">
                  <a:solidFill>
                    <a:schemeClr val="tx1">
                      <a:lumMod val="50000"/>
                      <a:lumOff val="50000"/>
                    </a:schemeClr>
                  </a:solidFill>
                  <a:latin typeface="Meiryo UI" panose="020B0604030504040204" pitchFamily="34" charset="-128"/>
                  <a:ea typeface="Meiryo UI" panose="020B0604030504040204" pitchFamily="34" charset="-128"/>
                </a:rPr>
                <a:t>　　　　川崎トライアスロン協会　日産自動車株式会社</a:t>
              </a:r>
              <a:endParaRPr lang="en-US" altLang="ja-JP" sz="1600" b="1" dirty="0">
                <a:solidFill>
                  <a:schemeClr val="tx1">
                    <a:lumMod val="50000"/>
                    <a:lumOff val="50000"/>
                  </a:schemeClr>
                </a:solidFill>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31153028"/>
      </p:ext>
    </p:extLst>
  </p:cSld>
  <p:clrMapOvr>
    <a:masterClrMapping/>
  </p:clrMapOvr>
  <mc:AlternateContent xmlns:mc="http://schemas.openxmlformats.org/markup-compatibility/2006" xmlns:p14="http://schemas.microsoft.com/office/powerpoint/2010/main">
    <mc:Choice Requires="p14">
      <p:transition spd="slow" p14:dur="2000" advTm="27578"/>
    </mc:Choice>
    <mc:Fallback xmlns="">
      <p:transition spd="slow" advTm="275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EF2CA-D200-B24D-B3DB-100AD51E42D7}"/>
              </a:ext>
            </a:extLst>
          </p:cNvPr>
          <p:cNvSpPr>
            <a:spLocks noGrp="1"/>
          </p:cNvSpPr>
          <p:nvPr>
            <p:ph type="title"/>
          </p:nvPr>
        </p:nvSpPr>
        <p:spPr>
          <a:xfrm>
            <a:off x="838200" y="365125"/>
            <a:ext cx="10778656" cy="1325563"/>
          </a:xfrm>
        </p:spPr>
        <p:txBody>
          <a:bodyPr/>
          <a:lstStyle/>
          <a:p>
            <a:r>
              <a:rPr kumimoji="1" lang="en-US" altLang="ja-JP" b="1" dirty="0"/>
              <a:t>6. </a:t>
            </a:r>
            <a:r>
              <a:rPr kumimoji="1" lang="ja-JP" altLang="en-US" b="1" dirty="0"/>
              <a:t>競技ルール、その他の注意事項</a:t>
            </a:r>
          </a:p>
        </p:txBody>
      </p:sp>
      <p:sp>
        <p:nvSpPr>
          <p:cNvPr id="3" name="コンテンツ プレースホルダー 2">
            <a:extLst>
              <a:ext uri="{FF2B5EF4-FFF2-40B4-BE49-F238E27FC236}">
                <a16:creationId xmlns:a16="http://schemas.microsoft.com/office/drawing/2014/main" id="{09764A7A-F512-8543-A7A7-EDC4322FA17F}"/>
              </a:ext>
            </a:extLst>
          </p:cNvPr>
          <p:cNvSpPr>
            <a:spLocks noGrp="1"/>
          </p:cNvSpPr>
          <p:nvPr>
            <p:ph idx="1"/>
          </p:nvPr>
        </p:nvSpPr>
        <p:spPr>
          <a:xfrm>
            <a:off x="828674" y="1361662"/>
            <a:ext cx="10390616" cy="4935772"/>
          </a:xfrm>
          <a:solidFill>
            <a:srgbClr val="FFFFFF"/>
          </a:solidFill>
        </p:spPr>
        <p:txBody>
          <a:bodyPr>
            <a:noAutofit/>
          </a:bodyPr>
          <a:lstStyle/>
          <a:p>
            <a:pPr marL="0" indent="0">
              <a:lnSpc>
                <a:spcPct val="110000"/>
              </a:lnSpc>
              <a:buNone/>
            </a:pPr>
            <a:r>
              <a:rPr lang="ja-JP" altLang="en-US" sz="1400" b="1" u="sng" dirty="0">
                <a:solidFill>
                  <a:schemeClr val="tx1">
                    <a:lumMod val="65000"/>
                    <a:lumOff val="35000"/>
                  </a:schemeClr>
                </a:solidFill>
              </a:rPr>
              <a:t>共通事項</a:t>
            </a:r>
            <a:endParaRPr lang="en-US" altLang="ja-JP" sz="1400" b="1" dirty="0">
              <a:solidFill>
                <a:schemeClr val="tx1">
                  <a:lumMod val="65000"/>
                  <a:lumOff val="35000"/>
                </a:schemeClr>
              </a:solidFill>
            </a:endParaRPr>
          </a:p>
          <a:p>
            <a:pPr marL="0" indent="0">
              <a:lnSpc>
                <a:spcPct val="110000"/>
              </a:lnSpc>
              <a:buNone/>
            </a:pPr>
            <a:r>
              <a:rPr lang="ja-JP" altLang="en-US" sz="1400" b="1" dirty="0">
                <a:solidFill>
                  <a:schemeClr val="tx1">
                    <a:lumMod val="65000"/>
                    <a:lumOff val="35000"/>
                  </a:schemeClr>
                </a:solidFill>
              </a:rPr>
              <a:t>　① 本大会は、</a:t>
            </a:r>
            <a:r>
              <a:rPr lang="en-US" altLang="ja-JP" sz="1400" b="1" dirty="0">
                <a:solidFill>
                  <a:schemeClr val="tx1">
                    <a:lumMod val="65000"/>
                    <a:lumOff val="35000"/>
                  </a:schemeClr>
                </a:solidFill>
              </a:rPr>
              <a:t>(</a:t>
            </a:r>
            <a:r>
              <a:rPr lang="ja-JP" altLang="en-US" sz="1400" b="1" dirty="0">
                <a:solidFill>
                  <a:schemeClr val="tx1">
                    <a:lumMod val="65000"/>
                    <a:lumOff val="35000"/>
                  </a:schemeClr>
                </a:solidFill>
              </a:rPr>
              <a:t>公社</a:t>
            </a:r>
            <a:r>
              <a:rPr lang="en-US" altLang="ja-JP" sz="1400" b="1" dirty="0">
                <a:solidFill>
                  <a:schemeClr val="tx1">
                    <a:lumMod val="65000"/>
                    <a:lumOff val="35000"/>
                  </a:schemeClr>
                </a:solidFill>
              </a:rPr>
              <a:t>)</a:t>
            </a:r>
            <a:r>
              <a:rPr lang="ja-JP" altLang="en-US" sz="1400" b="1" dirty="0">
                <a:solidFill>
                  <a:schemeClr val="tx1">
                    <a:lumMod val="65000"/>
                    <a:lumOff val="35000"/>
                  </a:schemeClr>
                </a:solidFill>
              </a:rPr>
              <a:t>日本トライアスロン連合</a:t>
            </a:r>
            <a:r>
              <a:rPr lang="en-US" altLang="ja-JP" sz="1400" b="1" dirty="0">
                <a:solidFill>
                  <a:schemeClr val="tx1">
                    <a:lumMod val="65000"/>
                    <a:lumOff val="35000"/>
                  </a:schemeClr>
                </a:solidFill>
              </a:rPr>
              <a:t>(JTU)</a:t>
            </a:r>
            <a:r>
              <a:rPr lang="ja-JP" altLang="en-US" sz="1400" b="1" dirty="0">
                <a:solidFill>
                  <a:schemeClr val="tx1">
                    <a:lumMod val="65000"/>
                    <a:lumOff val="35000"/>
                  </a:schemeClr>
                </a:solidFill>
              </a:rPr>
              <a:t>競技規則及びローカルルールを適用します。</a:t>
            </a:r>
            <a:endParaRPr lang="en-US" altLang="ja-JP" sz="1400" b="1" dirty="0">
              <a:solidFill>
                <a:schemeClr val="tx1">
                  <a:lumMod val="65000"/>
                  <a:lumOff val="35000"/>
                </a:schemeClr>
              </a:solidFill>
            </a:endParaRPr>
          </a:p>
          <a:p>
            <a:pPr marL="0" indent="0">
              <a:lnSpc>
                <a:spcPct val="110000"/>
              </a:lnSpc>
              <a:buNone/>
            </a:pPr>
            <a:r>
              <a:rPr kumimoji="1" lang="ja-JP" altLang="en-US" sz="1400" b="1" dirty="0">
                <a:solidFill>
                  <a:schemeClr val="tx1">
                    <a:lumMod val="65000"/>
                    <a:lumOff val="35000"/>
                  </a:schemeClr>
                </a:solidFill>
              </a:rPr>
              <a:t>　② </a:t>
            </a:r>
            <a:r>
              <a:rPr lang="ja-JP" altLang="en-US" sz="1400" b="1" dirty="0">
                <a:solidFill>
                  <a:schemeClr val="tx1">
                    <a:lumMod val="65000"/>
                    <a:lumOff val="35000"/>
                  </a:schemeClr>
                </a:solidFill>
              </a:rPr>
              <a:t>記録</a:t>
            </a:r>
            <a:r>
              <a:rPr kumimoji="1" lang="ja-JP" altLang="en-US" sz="1400" b="1" dirty="0">
                <a:solidFill>
                  <a:schemeClr val="tx1">
                    <a:lumMod val="65000"/>
                    <a:lumOff val="35000"/>
                  </a:schemeClr>
                </a:solidFill>
              </a:rPr>
              <a:t>は、アンクルバンドにて計測します。フィニッシュまで必ず体につけておいてください。</a:t>
            </a:r>
            <a:endParaRPr kumimoji="1" lang="en-US" altLang="ja-JP" sz="1400" b="1" dirty="0">
              <a:solidFill>
                <a:schemeClr val="tx1">
                  <a:lumMod val="65000"/>
                  <a:lumOff val="35000"/>
                </a:schemeClr>
              </a:solidFill>
            </a:endParaRPr>
          </a:p>
          <a:p>
            <a:pPr marL="0" indent="0">
              <a:lnSpc>
                <a:spcPct val="100000"/>
              </a:lnSpc>
              <a:spcBef>
                <a:spcPts val="600"/>
              </a:spcBef>
              <a:buNone/>
            </a:pPr>
            <a:r>
              <a:rPr lang="ja-JP" altLang="en-US" sz="1400" b="1" dirty="0">
                <a:solidFill>
                  <a:schemeClr val="tx1">
                    <a:lumMod val="65000"/>
                    <a:lumOff val="35000"/>
                  </a:schemeClr>
                </a:solidFill>
              </a:rPr>
              <a:t>　③ コースと周回は自己管理です。競技中審判に対して確認することはできません。輪ゴムの配布は実施しません。</a:t>
            </a:r>
            <a:endParaRPr lang="en-US" altLang="ja-JP" sz="1400" b="1" dirty="0">
              <a:solidFill>
                <a:schemeClr val="tx1">
                  <a:lumMod val="65000"/>
                  <a:lumOff val="35000"/>
                </a:schemeClr>
              </a:solidFill>
            </a:endParaRPr>
          </a:p>
          <a:p>
            <a:pPr marL="0" indent="0">
              <a:lnSpc>
                <a:spcPct val="110000"/>
              </a:lnSpc>
              <a:buNone/>
            </a:pPr>
            <a:r>
              <a:rPr lang="ja-JP" altLang="en-US" sz="1400" b="1" dirty="0">
                <a:solidFill>
                  <a:schemeClr val="tx1">
                    <a:lumMod val="65000"/>
                    <a:lumOff val="35000"/>
                  </a:schemeClr>
                </a:solidFill>
              </a:rPr>
              <a:t>　④ リタイアの場合は、近くの審判にレースナンバーと理由を伝えてアンクルバンドを渡して指示に従ってください。</a:t>
            </a:r>
            <a:endParaRPr lang="en-US" altLang="ja-JP" sz="1400" b="1" dirty="0">
              <a:solidFill>
                <a:schemeClr val="tx1">
                  <a:lumMod val="65000"/>
                  <a:lumOff val="35000"/>
                </a:schemeClr>
              </a:solidFill>
            </a:endParaRPr>
          </a:p>
          <a:p>
            <a:pPr marL="0" indent="0">
              <a:lnSpc>
                <a:spcPct val="110000"/>
              </a:lnSpc>
              <a:buNone/>
            </a:pPr>
            <a:r>
              <a:rPr lang="ja-JP" altLang="en-US" sz="1400" b="1" dirty="0">
                <a:solidFill>
                  <a:schemeClr val="tx1">
                    <a:lumMod val="65000"/>
                    <a:lumOff val="35000"/>
                  </a:schemeClr>
                </a:solidFill>
              </a:rPr>
              <a:t>　</a:t>
            </a:r>
            <a:r>
              <a:rPr lang="en-US" altLang="ja-JP" sz="1400" b="1" dirty="0">
                <a:solidFill>
                  <a:schemeClr val="tx1">
                    <a:lumMod val="65000"/>
                    <a:lumOff val="35000"/>
                  </a:schemeClr>
                </a:solidFill>
              </a:rPr>
              <a:t>⑤ </a:t>
            </a:r>
            <a:r>
              <a:rPr lang="ja-JP" altLang="en-US" sz="1400" b="1" dirty="0">
                <a:solidFill>
                  <a:srgbClr val="FF0000"/>
                </a:solidFill>
              </a:rPr>
              <a:t>暑さ対策に心がけてください。</a:t>
            </a:r>
            <a:endParaRPr lang="en-US" altLang="ja-JP" sz="1400" b="1" dirty="0">
              <a:solidFill>
                <a:srgbClr val="FF0000"/>
              </a:solidFill>
            </a:endParaRPr>
          </a:p>
          <a:p>
            <a:pPr marL="0" indent="0">
              <a:lnSpc>
                <a:spcPct val="110000"/>
              </a:lnSpc>
              <a:buNone/>
            </a:pPr>
            <a:r>
              <a:rPr lang="ja-JP" altLang="en-US" sz="1400" b="1" dirty="0">
                <a:solidFill>
                  <a:schemeClr val="tx1">
                    <a:lumMod val="65000"/>
                    <a:lumOff val="35000"/>
                  </a:schemeClr>
                </a:solidFill>
              </a:rPr>
              <a:t>　　　　・</a:t>
            </a:r>
            <a:r>
              <a:rPr lang="ja-JP" altLang="en-US" sz="1400" b="1" dirty="0">
                <a:solidFill>
                  <a:srgbClr val="FF0000"/>
                </a:solidFill>
              </a:rPr>
              <a:t>熱中症対策として、帽子、タオル、（氷）保冷剤、水、経口補水液（</a:t>
            </a:r>
            <a:r>
              <a:rPr lang="en-US" altLang="ja-JP" sz="1400" b="1" dirty="0">
                <a:solidFill>
                  <a:srgbClr val="FF0000"/>
                </a:solidFill>
              </a:rPr>
              <a:t>OS-1</a:t>
            </a:r>
            <a:r>
              <a:rPr lang="ja-JP" altLang="en-US" sz="1400" b="1" dirty="0">
                <a:solidFill>
                  <a:srgbClr val="FF0000"/>
                </a:solidFill>
              </a:rPr>
              <a:t>）等持参で万全の準備をお願いします。</a:t>
            </a:r>
            <a:endParaRPr lang="en-US" altLang="ja-JP" sz="1400" b="1" dirty="0">
              <a:solidFill>
                <a:schemeClr val="tx1">
                  <a:lumMod val="65000"/>
                  <a:lumOff val="35000"/>
                </a:schemeClr>
              </a:solidFill>
            </a:endParaRPr>
          </a:p>
          <a:p>
            <a:pPr marL="0" indent="0">
              <a:lnSpc>
                <a:spcPct val="110000"/>
              </a:lnSpc>
              <a:buNone/>
            </a:pPr>
            <a:r>
              <a:rPr lang="ja-JP" altLang="en-US" sz="1400" b="1" dirty="0">
                <a:solidFill>
                  <a:schemeClr val="tx1">
                    <a:lumMod val="65000"/>
                    <a:lumOff val="35000"/>
                  </a:schemeClr>
                </a:solidFill>
              </a:rPr>
              <a:t>　⑥ </a:t>
            </a:r>
            <a:r>
              <a:rPr lang="ja-JP" altLang="en-US" sz="1400" b="1" dirty="0">
                <a:solidFill>
                  <a:srgbClr val="FF0000"/>
                </a:solidFill>
              </a:rPr>
              <a:t>立入禁止エリアには絶対に入らないでください。</a:t>
            </a:r>
            <a:endParaRPr lang="en-US" altLang="ja-JP" sz="1400" b="1" dirty="0">
              <a:solidFill>
                <a:srgbClr val="FF0000"/>
              </a:solidFill>
            </a:endParaRPr>
          </a:p>
          <a:p>
            <a:pPr marL="0" indent="0">
              <a:lnSpc>
                <a:spcPct val="110000"/>
              </a:lnSpc>
              <a:buNone/>
            </a:pPr>
            <a:r>
              <a:rPr lang="ja-JP" altLang="en-US" sz="1400" b="1" dirty="0">
                <a:solidFill>
                  <a:schemeClr val="tx1">
                    <a:lumMod val="65000"/>
                    <a:lumOff val="35000"/>
                  </a:schemeClr>
                </a:solidFill>
              </a:rPr>
              <a:t>　⑦ </a:t>
            </a:r>
            <a:r>
              <a:rPr lang="ja-JP" altLang="en-US" sz="1400" b="1" dirty="0">
                <a:solidFill>
                  <a:srgbClr val="FF0000"/>
                </a:solidFill>
              </a:rPr>
              <a:t>工場内設備等の撮影も一切禁止です。ご注意ください。</a:t>
            </a:r>
            <a:r>
              <a:rPr lang="ja-JP" altLang="en-US" sz="1400" b="1" dirty="0">
                <a:solidFill>
                  <a:schemeClr val="tx1">
                    <a:lumMod val="65000"/>
                    <a:lumOff val="35000"/>
                  </a:schemeClr>
                </a:solidFill>
              </a:rPr>
              <a:t> 　</a:t>
            </a:r>
            <a:endParaRPr lang="en-US" altLang="ja-JP" sz="1400" b="1" dirty="0">
              <a:solidFill>
                <a:schemeClr val="tx1">
                  <a:lumMod val="65000"/>
                  <a:lumOff val="35000"/>
                </a:schemeClr>
              </a:solidFill>
            </a:endParaRPr>
          </a:p>
          <a:p>
            <a:pPr marL="0" indent="0" algn="l">
              <a:buNone/>
            </a:pPr>
            <a:r>
              <a:rPr lang="en-US" altLang="ja-JP" sz="1400" b="1" dirty="0">
                <a:solidFill>
                  <a:schemeClr val="tx1">
                    <a:lumMod val="65000"/>
                    <a:lumOff val="35000"/>
                  </a:schemeClr>
                </a:solidFill>
              </a:rPr>
              <a:t>  </a:t>
            </a:r>
            <a:r>
              <a:rPr lang="ja-JP" altLang="en-US" sz="1400" b="1" dirty="0">
                <a:solidFill>
                  <a:schemeClr val="tx1">
                    <a:lumMod val="65000"/>
                    <a:lumOff val="35000"/>
                  </a:schemeClr>
                </a:solidFill>
              </a:rPr>
              <a:t>⑧ </a:t>
            </a:r>
            <a:r>
              <a:rPr lang="ja-JP" altLang="en-US" sz="1400" b="1" i="0" dirty="0">
                <a:solidFill>
                  <a:srgbClr val="222222"/>
                </a:solidFill>
                <a:effectLst/>
                <a:highlight>
                  <a:srgbClr val="FFFFFF"/>
                </a:highlight>
                <a:latin typeface="Meiryo UI" panose="020B0604030504040204" pitchFamily="50" charset="-128"/>
                <a:ea typeface="Meiryo UI" panose="020B0604030504040204" pitchFamily="50" charset="-128"/>
              </a:rPr>
              <a:t>チーム用のテントは他の人の迷惑にならない場所で使用可。個人用テント（ポップアップテント等）は持込不可</a:t>
            </a:r>
            <a:r>
              <a:rPr lang="ja-JP" altLang="en-US" sz="1400" b="1" dirty="0">
                <a:solidFill>
                  <a:srgbClr val="222222"/>
                </a:solidFill>
                <a:highlight>
                  <a:srgbClr val="FFFFFF"/>
                </a:highlight>
                <a:latin typeface="Meiryo UI" panose="020B0604030504040204" pitchFamily="50" charset="-128"/>
                <a:ea typeface="Meiryo UI" panose="020B0604030504040204" pitchFamily="50" charset="-128"/>
              </a:rPr>
              <a:t>です。</a:t>
            </a:r>
            <a:endParaRPr lang="ja-JP" altLang="en-US" sz="1400" b="1" i="0" dirty="0">
              <a:solidFill>
                <a:srgbClr val="222222"/>
              </a:solidFill>
              <a:effectLst/>
              <a:highlight>
                <a:srgbClr val="FFFFFF"/>
              </a:highlight>
              <a:latin typeface="Meiryo UI" panose="020B0604030504040204" pitchFamily="50" charset="-128"/>
              <a:ea typeface="Meiryo UI" panose="020B0604030504040204" pitchFamily="50" charset="-128"/>
            </a:endParaRPr>
          </a:p>
          <a:p>
            <a:pPr marL="0" indent="0">
              <a:lnSpc>
                <a:spcPct val="110000"/>
              </a:lnSpc>
              <a:buNone/>
            </a:pPr>
            <a:r>
              <a:rPr lang="ja-JP" altLang="en-US" sz="1400" b="1" dirty="0">
                <a:solidFill>
                  <a:schemeClr val="tx1">
                    <a:lumMod val="65000"/>
                    <a:lumOff val="35000"/>
                  </a:schemeClr>
                </a:solidFill>
              </a:rPr>
              <a:t>　⑨ 会場にはごみ箱は設置しません。各自お持ち帰りを原則とします。あらかじめご了承ください。</a:t>
            </a:r>
            <a:endParaRPr lang="en-US" altLang="ja-JP" sz="1400" b="1" dirty="0">
              <a:solidFill>
                <a:schemeClr val="tx1">
                  <a:lumMod val="65000"/>
                  <a:lumOff val="35000"/>
                </a:schemeClr>
              </a:solidFill>
            </a:endParaRPr>
          </a:p>
          <a:p>
            <a:pPr marL="0" indent="0">
              <a:lnSpc>
                <a:spcPct val="110000"/>
              </a:lnSpc>
              <a:buNone/>
            </a:pPr>
            <a:r>
              <a:rPr lang="ja-JP" altLang="en-US" sz="1400" b="1" dirty="0">
                <a:solidFill>
                  <a:schemeClr val="tx1">
                    <a:lumMod val="65000"/>
                    <a:lumOff val="35000"/>
                  </a:schemeClr>
                </a:solidFill>
              </a:rPr>
              <a:t>　⑩　アクションカメラを着用してレースに出場することはできません。</a:t>
            </a:r>
            <a:endParaRPr lang="en-US" altLang="ja-JP" sz="1400" b="1" dirty="0">
              <a:solidFill>
                <a:schemeClr val="tx1">
                  <a:lumMod val="65000"/>
                  <a:lumOff val="35000"/>
                </a:schemeClr>
              </a:solidFill>
            </a:endParaRPr>
          </a:p>
          <a:p>
            <a:pPr marL="0" indent="0">
              <a:lnSpc>
                <a:spcPct val="110000"/>
              </a:lnSpc>
              <a:buNone/>
            </a:pPr>
            <a:r>
              <a:rPr lang="ja-JP" altLang="en-US" sz="1400" b="1" dirty="0">
                <a:solidFill>
                  <a:schemeClr val="tx1">
                    <a:lumMod val="65000"/>
                    <a:lumOff val="35000"/>
                  </a:schemeClr>
                </a:solidFill>
              </a:rPr>
              <a:t>　⑪　</a:t>
            </a:r>
            <a:r>
              <a:rPr lang="ja-JP" altLang="en-US" sz="1400" b="0" i="0" dirty="0">
                <a:solidFill>
                  <a:srgbClr val="000000"/>
                </a:solidFill>
                <a:effectLst/>
                <a:latin typeface="Noto Sans JP" panose="020B0200000000000000" pitchFamily="50" charset="-128"/>
                <a:ea typeface="Noto Sans JP" panose="020B0200000000000000" pitchFamily="50" charset="-128"/>
              </a:rPr>
              <a:t>「ウエットスーツ」「自転車」・「自転車</a:t>
            </a:r>
            <a:r>
              <a:rPr lang="en-US" altLang="ja-JP" sz="1400" b="0" i="0" dirty="0">
                <a:solidFill>
                  <a:srgbClr val="000000"/>
                </a:solidFill>
                <a:effectLst/>
                <a:latin typeface="Noto Sans JP" panose="020B0200000000000000" pitchFamily="50" charset="-128"/>
                <a:ea typeface="Noto Sans JP" panose="020B0200000000000000" pitchFamily="50" charset="-128"/>
              </a:rPr>
              <a:t>(</a:t>
            </a:r>
            <a:r>
              <a:rPr lang="ja-JP" altLang="en-US" sz="1400" b="0" i="0" dirty="0">
                <a:solidFill>
                  <a:srgbClr val="000000"/>
                </a:solidFill>
                <a:effectLst/>
                <a:latin typeface="Noto Sans JP" panose="020B0200000000000000" pitchFamily="50" charset="-128"/>
                <a:ea typeface="Noto Sans JP" panose="020B0200000000000000" pitchFamily="50" charset="-128"/>
              </a:rPr>
              <a:t>競技用</a:t>
            </a:r>
            <a:r>
              <a:rPr lang="en-US" altLang="ja-JP" sz="1400" b="0" i="0" dirty="0">
                <a:solidFill>
                  <a:srgbClr val="000000"/>
                </a:solidFill>
                <a:effectLst/>
                <a:latin typeface="Noto Sans JP" panose="020B0200000000000000" pitchFamily="50" charset="-128"/>
                <a:ea typeface="Noto Sans JP" panose="020B0200000000000000" pitchFamily="50" charset="-128"/>
              </a:rPr>
              <a:t>)</a:t>
            </a:r>
            <a:r>
              <a:rPr lang="ja-JP" altLang="en-US" sz="1400" b="0" i="0" dirty="0">
                <a:solidFill>
                  <a:srgbClr val="000000"/>
                </a:solidFill>
                <a:effectLst/>
                <a:latin typeface="Noto Sans JP" panose="020B0200000000000000" pitchFamily="50" charset="-128"/>
                <a:ea typeface="Noto Sans JP" panose="020B0200000000000000" pitchFamily="50" charset="-128"/>
              </a:rPr>
              <a:t>ヘルメット」・「自転車及びランニング用シューズ」は、大会当日に</a:t>
            </a:r>
            <a:endParaRPr lang="en-US" altLang="ja-JP" sz="1400" b="0" i="0" dirty="0">
              <a:solidFill>
                <a:srgbClr val="000000"/>
              </a:solidFill>
              <a:effectLst/>
              <a:latin typeface="Noto Sans JP" panose="020B0200000000000000" pitchFamily="50" charset="-128"/>
              <a:ea typeface="Noto Sans JP" panose="020B0200000000000000" pitchFamily="50" charset="-128"/>
            </a:endParaRPr>
          </a:p>
          <a:p>
            <a:pPr marL="0" indent="0">
              <a:lnSpc>
                <a:spcPct val="110000"/>
              </a:lnSpc>
              <a:spcBef>
                <a:spcPts val="600"/>
              </a:spcBef>
              <a:buNone/>
            </a:pPr>
            <a:r>
              <a:rPr lang="ja-JP" altLang="en-US" sz="1400" dirty="0">
                <a:solidFill>
                  <a:srgbClr val="000000"/>
                </a:solidFill>
                <a:latin typeface="Noto Sans JP" panose="020B0200000000000000" pitchFamily="50" charset="-128"/>
                <a:ea typeface="Noto Sans JP" panose="020B0200000000000000" pitchFamily="50" charset="-128"/>
              </a:rPr>
              <a:t>　　</a:t>
            </a:r>
            <a:r>
              <a:rPr lang="ja-JP" altLang="en-US" sz="1400" b="0" i="0" dirty="0">
                <a:solidFill>
                  <a:srgbClr val="000000"/>
                </a:solidFill>
                <a:effectLst/>
                <a:latin typeface="Noto Sans JP" panose="020B0200000000000000" pitchFamily="50" charset="-128"/>
                <a:ea typeface="Noto Sans JP" panose="020B0200000000000000" pitchFamily="50" charset="-128"/>
              </a:rPr>
              <a:t>選手自身で持参してください。忘れた場合はレースには参加できません。</a:t>
            </a:r>
            <a:r>
              <a:rPr lang="en-US" altLang="ja-JP" sz="1400" b="0" i="0" dirty="0">
                <a:solidFill>
                  <a:srgbClr val="000000"/>
                </a:solidFill>
                <a:effectLst/>
                <a:latin typeface="Noto Sans JP" panose="020B0200000000000000" pitchFamily="50" charset="-128"/>
                <a:ea typeface="Noto Sans JP" panose="020B0200000000000000" pitchFamily="50" charset="-128"/>
              </a:rPr>
              <a:t>(</a:t>
            </a:r>
            <a:r>
              <a:rPr lang="ja-JP" altLang="en-US" sz="1400" b="0" i="0" dirty="0">
                <a:solidFill>
                  <a:srgbClr val="000000"/>
                </a:solidFill>
                <a:effectLst/>
                <a:latin typeface="Noto Sans JP" panose="020B0200000000000000" pitchFamily="50" charset="-128"/>
                <a:ea typeface="Noto Sans JP" panose="020B0200000000000000" pitchFamily="50" charset="-128"/>
              </a:rPr>
              <a:t>当日の貸し出しはありません</a:t>
            </a:r>
            <a:r>
              <a:rPr lang="en-US" altLang="ja-JP" sz="1400" b="0" i="0" dirty="0">
                <a:solidFill>
                  <a:srgbClr val="000000"/>
                </a:solidFill>
                <a:effectLst/>
                <a:latin typeface="Noto Sans JP" panose="020B0200000000000000" pitchFamily="50" charset="-128"/>
                <a:ea typeface="Noto Sans JP" panose="020B0200000000000000" pitchFamily="50" charset="-128"/>
              </a:rPr>
              <a:t>)</a:t>
            </a:r>
            <a:endParaRPr lang="en-US" altLang="ja-JP" sz="1400" b="1" dirty="0">
              <a:solidFill>
                <a:schemeClr val="tx1">
                  <a:lumMod val="65000"/>
                  <a:lumOff val="35000"/>
                </a:schemeClr>
              </a:solidFill>
            </a:endParaRPr>
          </a:p>
          <a:p>
            <a:pPr marL="0" indent="0">
              <a:lnSpc>
                <a:spcPct val="110000"/>
              </a:lnSpc>
              <a:buNone/>
            </a:pPr>
            <a:endParaRPr lang="en-US" altLang="ja-JP" sz="1600" b="1"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4F5E5FF0-B864-4ADD-5A12-AAD649F6216B}"/>
              </a:ext>
            </a:extLst>
          </p:cNvPr>
          <p:cNvSpPr>
            <a:spLocks noGrp="1"/>
          </p:cNvSpPr>
          <p:nvPr>
            <p:ph type="sldNum" sz="quarter" idx="12"/>
          </p:nvPr>
        </p:nvSpPr>
        <p:spPr/>
        <p:txBody>
          <a:bodyPr/>
          <a:lstStyle/>
          <a:p>
            <a:fld id="{5CDD693B-EDCA-844E-AFC2-EEE690BFB6A7}" type="slidenum">
              <a:rPr kumimoji="1" lang="ja-JP" altLang="en-US" smtClean="0"/>
              <a:t>10</a:t>
            </a:fld>
            <a:endParaRPr kumimoji="1" lang="ja-JP" altLang="en-US"/>
          </a:p>
        </p:txBody>
      </p:sp>
      <p:sp>
        <p:nvSpPr>
          <p:cNvPr id="7" name="テキスト ボックス 6">
            <a:extLst>
              <a:ext uri="{FF2B5EF4-FFF2-40B4-BE49-F238E27FC236}">
                <a16:creationId xmlns:a16="http://schemas.microsoft.com/office/drawing/2014/main" id="{3BEA79F4-6015-19F1-D8AE-15F386A81B85}"/>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3911600868"/>
      </p:ext>
    </p:extLst>
  </p:cSld>
  <p:clrMapOvr>
    <a:masterClrMapping/>
  </p:clrMapOvr>
  <mc:AlternateContent xmlns:mc="http://schemas.openxmlformats.org/markup-compatibility/2006" xmlns:p14="http://schemas.microsoft.com/office/powerpoint/2010/main">
    <mc:Choice Requires="p14">
      <p:transition spd="slow" p14:dur="2000" advTm="32587"/>
    </mc:Choice>
    <mc:Fallback xmlns="">
      <p:transition spd="slow" advTm="3258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EF2CA-D200-B24D-B3DB-100AD51E42D7}"/>
              </a:ext>
            </a:extLst>
          </p:cNvPr>
          <p:cNvSpPr>
            <a:spLocks noGrp="1"/>
          </p:cNvSpPr>
          <p:nvPr>
            <p:ph type="title"/>
          </p:nvPr>
        </p:nvSpPr>
        <p:spPr/>
        <p:txBody>
          <a:bodyPr/>
          <a:lstStyle/>
          <a:p>
            <a:r>
              <a:rPr kumimoji="1" lang="en-US" altLang="ja-JP" b="1" dirty="0"/>
              <a:t>6. </a:t>
            </a:r>
            <a:r>
              <a:rPr kumimoji="1" lang="ja-JP" altLang="en-US" b="1"/>
              <a:t>各パートでの注意事項</a:t>
            </a:r>
          </a:p>
        </p:txBody>
      </p:sp>
      <p:sp>
        <p:nvSpPr>
          <p:cNvPr id="3" name="コンテンツ プレースホルダー 2">
            <a:extLst>
              <a:ext uri="{FF2B5EF4-FFF2-40B4-BE49-F238E27FC236}">
                <a16:creationId xmlns:a16="http://schemas.microsoft.com/office/drawing/2014/main" id="{09764A7A-F512-8543-A7A7-EDC4322FA17F}"/>
              </a:ext>
            </a:extLst>
          </p:cNvPr>
          <p:cNvSpPr>
            <a:spLocks noGrp="1"/>
          </p:cNvSpPr>
          <p:nvPr>
            <p:ph idx="1"/>
          </p:nvPr>
        </p:nvSpPr>
        <p:spPr>
          <a:xfrm>
            <a:off x="838300" y="1582838"/>
            <a:ext cx="10047873" cy="4106762"/>
          </a:xfrm>
          <a:solidFill>
            <a:srgbClr val="FFFFFF"/>
          </a:solidFill>
        </p:spPr>
        <p:txBody>
          <a:bodyPr>
            <a:noAutofit/>
          </a:bodyPr>
          <a:lstStyle/>
          <a:p>
            <a:pPr marL="0" indent="0">
              <a:lnSpc>
                <a:spcPct val="100000"/>
              </a:lnSpc>
              <a:spcBef>
                <a:spcPts val="600"/>
              </a:spcBef>
              <a:spcAft>
                <a:spcPts val="300"/>
              </a:spcAft>
              <a:buNone/>
            </a:pPr>
            <a:r>
              <a:rPr kumimoji="1" lang="ja-JP" altLang="en-US" sz="2000" b="1" u="sng" dirty="0">
                <a:solidFill>
                  <a:schemeClr val="tx1">
                    <a:lumMod val="65000"/>
                    <a:lumOff val="35000"/>
                  </a:schemeClr>
                </a:solidFill>
              </a:rPr>
              <a:t>トランジション</a:t>
            </a:r>
            <a:endParaRPr lang="en-US" altLang="ja-JP" sz="20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① </a:t>
            </a:r>
            <a:r>
              <a:rPr lang="ja-JP" altLang="en-US" sz="1600" b="1" dirty="0">
                <a:solidFill>
                  <a:srgbClr val="FF0000"/>
                </a:solidFill>
              </a:rPr>
              <a:t>チェックイン・ピックアップの時間は厳守してください。</a:t>
            </a:r>
            <a:r>
              <a:rPr lang="ja-JP" altLang="en-US" sz="1600" b="1" dirty="0">
                <a:solidFill>
                  <a:schemeClr val="tx1">
                    <a:lumMod val="65000"/>
                    <a:lumOff val="35000"/>
                  </a:schemeClr>
                </a:solidFill>
              </a:rPr>
              <a:t>トランジションクローズ中は入場できません。</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kumimoji="1" lang="ja-JP" altLang="en-US" sz="1600" b="1" dirty="0">
                <a:solidFill>
                  <a:schemeClr val="tx1">
                    <a:lumMod val="65000"/>
                    <a:lumOff val="35000"/>
                  </a:schemeClr>
                </a:solidFill>
              </a:rPr>
              <a:t>　② ヘルメット・バイクへレースナンバーを貼</a:t>
            </a:r>
            <a:r>
              <a:rPr lang="ja-JP" altLang="en-US" sz="1600" b="1" dirty="0">
                <a:solidFill>
                  <a:schemeClr val="tx1">
                    <a:lumMod val="65000"/>
                    <a:lumOff val="35000"/>
                  </a:schemeClr>
                </a:solidFill>
              </a:rPr>
              <a:t>り</a:t>
            </a:r>
            <a:r>
              <a:rPr kumimoji="1" lang="ja-JP" altLang="en-US" sz="1600" b="1" dirty="0">
                <a:solidFill>
                  <a:schemeClr val="tx1">
                    <a:lumMod val="65000"/>
                    <a:lumOff val="35000"/>
                  </a:schemeClr>
                </a:solidFill>
              </a:rPr>
              <a:t>、ヘルメットのストラップを締めた状態で車検を受け・チェックインしてください。</a:t>
            </a:r>
            <a:endParaRPr kumimoji="1"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③ 反射板・ライト・ベル・カメラなど、競技に関係の無いものをバイクに装着している場合は車検時に外していただきます。</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サイクルコンピューターとしての利用に限って、スマートフォンの装着を認めます。</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④ ペットボトルをボトルフォルダに入れて競技することは禁止です。</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a:t>
            </a:r>
            <a:r>
              <a:rPr lang="en-US" altLang="ja-JP" sz="1600" b="1" dirty="0">
                <a:solidFill>
                  <a:schemeClr val="tx1">
                    <a:lumMod val="65000"/>
                    <a:lumOff val="35000"/>
                  </a:schemeClr>
                </a:solidFill>
              </a:rPr>
              <a:t>⑤ </a:t>
            </a:r>
            <a:r>
              <a:rPr lang="ja-JP" altLang="en-US" sz="1600" b="1" dirty="0">
                <a:solidFill>
                  <a:schemeClr val="tx1">
                    <a:lumMod val="65000"/>
                    <a:lumOff val="35000"/>
                  </a:schemeClr>
                </a:solidFill>
              </a:rPr>
              <a:t>バイクラックへの設置は自分のレースナンバーが見える側をハンドル側としてセッティングしてください。</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kumimoji="1" lang="ja-JP" altLang="en-US" sz="1600" b="1" dirty="0">
                <a:solidFill>
                  <a:schemeClr val="tx1">
                    <a:lumMod val="65000"/>
                    <a:lumOff val="35000"/>
                  </a:schemeClr>
                </a:solidFill>
              </a:rPr>
              <a:t>　</a:t>
            </a:r>
            <a:r>
              <a:rPr lang="ja-JP" altLang="en-US" sz="1600" b="1" dirty="0">
                <a:solidFill>
                  <a:schemeClr val="tx1">
                    <a:lumMod val="65000"/>
                    <a:lumOff val="35000"/>
                  </a:schemeClr>
                </a:solidFill>
              </a:rPr>
              <a:t>⑥ </a:t>
            </a:r>
            <a:r>
              <a:rPr kumimoji="1" lang="ja-JP" altLang="en-US" sz="1600" b="1" dirty="0">
                <a:solidFill>
                  <a:schemeClr val="tx1">
                    <a:lumMod val="65000"/>
                    <a:lumOff val="35000"/>
                  </a:schemeClr>
                </a:solidFill>
              </a:rPr>
              <a:t>競技に不要ものはトランジションエリアに放置しないでください。</a:t>
            </a:r>
            <a:endParaRPr kumimoji="1"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⑦ </a:t>
            </a:r>
            <a:r>
              <a:rPr kumimoji="1" lang="ja-JP" altLang="en-US" sz="1600" b="1" dirty="0">
                <a:solidFill>
                  <a:srgbClr val="FF0000"/>
                </a:solidFill>
              </a:rPr>
              <a:t>バイクラックに目印をつけることは禁止</a:t>
            </a:r>
            <a:r>
              <a:rPr kumimoji="1" lang="ja-JP" altLang="en-US" sz="1600" b="1" dirty="0">
                <a:solidFill>
                  <a:schemeClr val="tx1">
                    <a:lumMod val="65000"/>
                    <a:lumOff val="35000"/>
                  </a:schemeClr>
                </a:solidFill>
              </a:rPr>
              <a:t>です。</a:t>
            </a:r>
            <a:endParaRPr kumimoji="1" lang="en-US" altLang="ja-JP" sz="1600" b="1" dirty="0">
              <a:solidFill>
                <a:schemeClr val="tx1">
                  <a:lumMod val="65000"/>
                  <a:lumOff val="35000"/>
                </a:schemeClr>
              </a:solidFill>
            </a:endParaRPr>
          </a:p>
          <a:p>
            <a:pPr marL="0" indent="0">
              <a:lnSpc>
                <a:spcPct val="100000"/>
              </a:lnSpc>
              <a:spcBef>
                <a:spcPts val="600"/>
              </a:spcBef>
              <a:spcAft>
                <a:spcPts val="300"/>
              </a:spcAft>
              <a:buNone/>
            </a:pPr>
            <a:r>
              <a:rPr kumimoji="1" lang="ja-JP" altLang="en-US" sz="1600" b="1" dirty="0">
                <a:solidFill>
                  <a:schemeClr val="tx1">
                    <a:lumMod val="65000"/>
                    <a:lumOff val="35000"/>
                  </a:schemeClr>
                </a:solidFill>
              </a:rPr>
              <a:t>　⑧ </a:t>
            </a:r>
            <a:r>
              <a:rPr kumimoji="1" lang="ja-JP" altLang="en-US" sz="1600" b="1" dirty="0">
                <a:solidFill>
                  <a:srgbClr val="FF0000"/>
                </a:solidFill>
              </a:rPr>
              <a:t>ヘ</a:t>
            </a:r>
            <a:r>
              <a:rPr lang="ja-JP" altLang="en-US" sz="1600" b="1" dirty="0">
                <a:solidFill>
                  <a:srgbClr val="FF0000"/>
                </a:solidFill>
              </a:rPr>
              <a:t>ルメットのストラップを締めた状態</a:t>
            </a:r>
            <a:r>
              <a:rPr lang="ja-JP" altLang="en-US" sz="1600" b="1" dirty="0">
                <a:solidFill>
                  <a:schemeClr val="tx1">
                    <a:lumMod val="65000"/>
                    <a:lumOff val="35000"/>
                  </a:schemeClr>
                </a:solidFill>
              </a:rPr>
              <a:t>で、バイクをラックからおろしてください。</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kumimoji="1" lang="ja-JP" altLang="en-US" sz="1600" b="1" dirty="0">
                <a:solidFill>
                  <a:schemeClr val="tx1">
                    <a:lumMod val="65000"/>
                    <a:lumOff val="35000"/>
                  </a:schemeClr>
                </a:solidFill>
              </a:rPr>
              <a:t>　⑨ </a:t>
            </a:r>
            <a:r>
              <a:rPr kumimoji="1" lang="ja-JP" altLang="en-US" sz="1600" b="1" dirty="0">
                <a:solidFill>
                  <a:srgbClr val="FF0000"/>
                </a:solidFill>
              </a:rPr>
              <a:t>バイクをラックにかけてから</a:t>
            </a:r>
            <a:r>
              <a:rPr kumimoji="1" lang="ja-JP" altLang="en-US" sz="1600" b="1" dirty="0">
                <a:solidFill>
                  <a:schemeClr val="tx1">
                    <a:lumMod val="65000"/>
                    <a:lumOff val="35000"/>
                  </a:schemeClr>
                </a:solidFill>
              </a:rPr>
              <a:t>ヘルメットのストラップを外してください。</a:t>
            </a:r>
          </a:p>
        </p:txBody>
      </p:sp>
      <p:sp>
        <p:nvSpPr>
          <p:cNvPr id="9" name="Slide Number Placeholder 8">
            <a:extLst>
              <a:ext uri="{FF2B5EF4-FFF2-40B4-BE49-F238E27FC236}">
                <a16:creationId xmlns:a16="http://schemas.microsoft.com/office/drawing/2014/main" id="{6EDD3C4D-2E1E-751C-141B-0075C5756F6C}"/>
              </a:ext>
            </a:extLst>
          </p:cNvPr>
          <p:cNvSpPr>
            <a:spLocks noGrp="1"/>
          </p:cNvSpPr>
          <p:nvPr>
            <p:ph type="sldNum" sz="quarter" idx="12"/>
          </p:nvPr>
        </p:nvSpPr>
        <p:spPr/>
        <p:txBody>
          <a:bodyPr/>
          <a:lstStyle/>
          <a:p>
            <a:fld id="{5CDD693B-EDCA-844E-AFC2-EEE690BFB6A7}" type="slidenum">
              <a:rPr kumimoji="1" lang="ja-JP" altLang="en-US" smtClean="0"/>
              <a:t>11</a:t>
            </a:fld>
            <a:endParaRPr kumimoji="1" lang="ja-JP" altLang="en-US"/>
          </a:p>
        </p:txBody>
      </p:sp>
      <p:sp>
        <p:nvSpPr>
          <p:cNvPr id="6" name="テキスト ボックス 5">
            <a:extLst>
              <a:ext uri="{FF2B5EF4-FFF2-40B4-BE49-F238E27FC236}">
                <a16:creationId xmlns:a16="http://schemas.microsoft.com/office/drawing/2014/main" id="{9E8A3F78-07FE-BA6B-C86F-543B4DD69810}"/>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3714405724"/>
      </p:ext>
    </p:extLst>
  </p:cSld>
  <p:clrMapOvr>
    <a:masterClrMapping/>
  </p:clrMapOvr>
  <mc:AlternateContent xmlns:mc="http://schemas.openxmlformats.org/markup-compatibility/2006" xmlns:p14="http://schemas.microsoft.com/office/powerpoint/2010/main">
    <mc:Choice Requires="p14">
      <p:transition spd="slow" p14:dur="2000" advTm="25851"/>
    </mc:Choice>
    <mc:Fallback xmlns="">
      <p:transition spd="slow" advTm="2585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EF2CA-D200-B24D-B3DB-100AD51E42D7}"/>
              </a:ext>
            </a:extLst>
          </p:cNvPr>
          <p:cNvSpPr>
            <a:spLocks noGrp="1"/>
          </p:cNvSpPr>
          <p:nvPr>
            <p:ph type="title"/>
          </p:nvPr>
        </p:nvSpPr>
        <p:spPr/>
        <p:txBody>
          <a:bodyPr/>
          <a:lstStyle/>
          <a:p>
            <a:r>
              <a:rPr kumimoji="1" lang="en-US" altLang="ja-JP" b="1" dirty="0"/>
              <a:t>6. </a:t>
            </a:r>
            <a:r>
              <a:rPr kumimoji="1" lang="ja-JP" altLang="en-US" b="1" dirty="0"/>
              <a:t>各パートでの注意事項</a:t>
            </a:r>
          </a:p>
        </p:txBody>
      </p:sp>
      <p:sp>
        <p:nvSpPr>
          <p:cNvPr id="3" name="コンテンツ プレースホルダー 2">
            <a:extLst>
              <a:ext uri="{FF2B5EF4-FFF2-40B4-BE49-F238E27FC236}">
                <a16:creationId xmlns:a16="http://schemas.microsoft.com/office/drawing/2014/main" id="{09764A7A-F512-8543-A7A7-EDC4322FA17F}"/>
              </a:ext>
            </a:extLst>
          </p:cNvPr>
          <p:cNvSpPr>
            <a:spLocks noGrp="1"/>
          </p:cNvSpPr>
          <p:nvPr>
            <p:ph idx="1"/>
          </p:nvPr>
        </p:nvSpPr>
        <p:spPr>
          <a:xfrm>
            <a:off x="838200" y="1581164"/>
            <a:ext cx="10019097" cy="4654536"/>
          </a:xfrm>
          <a:solidFill>
            <a:srgbClr val="FFFFFF"/>
          </a:solidFill>
        </p:spPr>
        <p:txBody>
          <a:bodyPr>
            <a:noAutofit/>
          </a:bodyPr>
          <a:lstStyle/>
          <a:p>
            <a:pPr marL="0" indent="0">
              <a:lnSpc>
                <a:spcPct val="100000"/>
              </a:lnSpc>
              <a:spcBef>
                <a:spcPts val="600"/>
              </a:spcBef>
              <a:spcAft>
                <a:spcPts val="300"/>
              </a:spcAft>
              <a:buNone/>
            </a:pPr>
            <a:r>
              <a:rPr lang="ja-JP" altLang="en-US" sz="2400" b="1" u="sng" dirty="0">
                <a:solidFill>
                  <a:schemeClr val="tx1">
                    <a:lumMod val="65000"/>
                    <a:lumOff val="35000"/>
                  </a:schemeClr>
                </a:solidFill>
              </a:rPr>
              <a:t>スイム</a:t>
            </a:r>
            <a:endParaRPr lang="en-US" altLang="ja-JP" sz="2400" b="1" u="sng" dirty="0">
              <a:solidFill>
                <a:schemeClr val="tx1">
                  <a:lumMod val="65000"/>
                  <a:lumOff val="35000"/>
                </a:schemeClr>
              </a:solidFill>
            </a:endParaRPr>
          </a:p>
          <a:p>
            <a:pPr marL="0" indent="0">
              <a:lnSpc>
                <a:spcPct val="100000"/>
              </a:lnSpc>
              <a:spcBef>
                <a:spcPts val="600"/>
              </a:spcBef>
              <a:spcAft>
                <a:spcPts val="300"/>
              </a:spcAft>
              <a:buNone/>
            </a:pPr>
            <a:r>
              <a:rPr kumimoji="1" lang="ja-JP" altLang="en-US" sz="1600" b="1" dirty="0">
                <a:solidFill>
                  <a:schemeClr val="tx1">
                    <a:lumMod val="65000"/>
                    <a:lumOff val="35000"/>
                  </a:schemeClr>
                </a:solidFill>
              </a:rPr>
              <a:t>　① 必ず</a:t>
            </a:r>
            <a:r>
              <a:rPr kumimoji="1" lang="ja-JP" altLang="en-US" sz="1600" b="1" dirty="0">
                <a:solidFill>
                  <a:srgbClr val="FF0000"/>
                </a:solidFill>
              </a:rPr>
              <a:t>ウェットスーツ</a:t>
            </a:r>
            <a:r>
              <a:rPr kumimoji="1" lang="ja-JP" altLang="en-US" sz="1600" b="1" dirty="0">
                <a:solidFill>
                  <a:schemeClr val="tx1">
                    <a:lumMod val="65000"/>
                    <a:lumOff val="35000"/>
                  </a:schemeClr>
                </a:solidFill>
              </a:rPr>
              <a:t>を着用してください。ラッシュガードは不可です。</a:t>
            </a:r>
            <a:r>
              <a:rPr kumimoji="1" lang="ja-JP" altLang="en-US" sz="1600" b="1" dirty="0">
                <a:solidFill>
                  <a:srgbClr val="FF0000"/>
                </a:solidFill>
              </a:rPr>
              <a:t>未着用の場合は、スイムスキップ</a:t>
            </a:r>
            <a:r>
              <a:rPr kumimoji="1" lang="ja-JP" altLang="en-US" sz="1600" b="1" dirty="0">
                <a:solidFill>
                  <a:schemeClr val="tx1">
                    <a:lumMod val="65000"/>
                    <a:lumOff val="35000"/>
                  </a:schemeClr>
                </a:solidFill>
              </a:rPr>
              <a:t>で対応します。</a:t>
            </a:r>
            <a:endParaRPr kumimoji="1"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② スイム召集で必ずアンクルバンドを受け取り装着してください。</a:t>
            </a:r>
            <a:endParaRPr kumimoji="1"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③ </a:t>
            </a:r>
            <a:r>
              <a:rPr lang="ja-JP" altLang="en-US" sz="1600" b="1" dirty="0">
                <a:solidFill>
                  <a:srgbClr val="FF0000"/>
                </a:solidFill>
              </a:rPr>
              <a:t>試泳はありません。</a:t>
            </a:r>
            <a:r>
              <a:rPr lang="ja-JP" altLang="en-US" sz="1600" b="1" dirty="0">
                <a:solidFill>
                  <a:schemeClr val="tx1">
                    <a:lumMod val="65000"/>
                    <a:lumOff val="35000"/>
                  </a:schemeClr>
                </a:solidFill>
              </a:rPr>
              <a:t>泳ぎに自信がない場合は、スタート前にスイムスキップ受付に</a:t>
            </a:r>
            <a:r>
              <a:rPr lang="ja-JP" altLang="en-US" sz="1600" b="1" dirty="0">
                <a:solidFill>
                  <a:srgbClr val="FF0000"/>
                </a:solidFill>
              </a:rPr>
              <a:t>スイムスキップ</a:t>
            </a:r>
            <a:r>
              <a:rPr lang="ja-JP" altLang="en-US" sz="1600" b="1" dirty="0">
                <a:solidFill>
                  <a:schemeClr val="tx1">
                    <a:lumMod val="65000"/>
                    <a:lumOff val="35000"/>
                  </a:schemeClr>
                </a:solidFill>
              </a:rPr>
              <a:t>を宣言してください。</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・トランジション内スキップゾーンよりバイク競技スタートとなります。   　　　　　　　 スプリントスタート　　</a:t>
            </a:r>
            <a:r>
              <a:rPr lang="en-US" altLang="ja-JP" sz="1600" b="1" dirty="0">
                <a:solidFill>
                  <a:schemeClr val="tx1">
                    <a:lumMod val="65000"/>
                    <a:lumOff val="35000"/>
                  </a:schemeClr>
                </a:solidFill>
              </a:rPr>
              <a:t>9:40</a:t>
            </a:r>
          </a:p>
          <a:p>
            <a:pPr marL="0" indent="0">
              <a:lnSpc>
                <a:spcPct val="100000"/>
              </a:lnSpc>
              <a:spcBef>
                <a:spcPts val="600"/>
              </a:spcBef>
              <a:spcAft>
                <a:spcPts val="300"/>
              </a:spcAft>
              <a:buNone/>
            </a:pPr>
            <a:r>
              <a:rPr lang="ja-JP" altLang="en-US" sz="1600" b="1" dirty="0">
                <a:solidFill>
                  <a:schemeClr val="tx1">
                    <a:lumMod val="65000"/>
                    <a:lumOff val="35000"/>
                  </a:schemeClr>
                </a:solidFill>
              </a:rPr>
              <a:t>　　・バイク・ランは参考タイム計測とし、表彰の対象外となります。</a:t>
            </a:r>
            <a:r>
              <a:rPr lang="en-US" altLang="ja-JP" sz="1600" b="1" dirty="0">
                <a:solidFill>
                  <a:schemeClr val="tx1">
                    <a:lumMod val="65000"/>
                    <a:lumOff val="35000"/>
                  </a:schemeClr>
                </a:solidFill>
              </a:rPr>
              <a:t>	</a:t>
            </a:r>
            <a:r>
              <a:rPr lang="ja-JP" altLang="en-US" sz="1600" b="1" dirty="0">
                <a:solidFill>
                  <a:schemeClr val="tx1">
                    <a:lumMod val="65000"/>
                    <a:lumOff val="35000"/>
                  </a:schemeClr>
                </a:solidFill>
              </a:rPr>
              <a:t>　　　一般</a:t>
            </a:r>
            <a:r>
              <a:rPr lang="en-US" altLang="ja-JP" sz="1600" b="1" dirty="0">
                <a:solidFill>
                  <a:schemeClr val="tx1">
                    <a:lumMod val="65000"/>
                    <a:lumOff val="35000"/>
                  </a:schemeClr>
                </a:solidFill>
              </a:rPr>
              <a:t>/</a:t>
            </a:r>
            <a:r>
              <a:rPr lang="ja-JP" altLang="en-US" sz="1600" b="1" dirty="0">
                <a:solidFill>
                  <a:schemeClr val="tx1">
                    <a:lumMod val="65000"/>
                    <a:lumOff val="35000"/>
                  </a:schemeClr>
                </a:solidFill>
              </a:rPr>
              <a:t>一般リレーの部スタート</a:t>
            </a:r>
            <a:r>
              <a:rPr lang="en-US" altLang="ja-JP" sz="1600" b="1" dirty="0">
                <a:solidFill>
                  <a:schemeClr val="tx1">
                    <a:lumMod val="65000"/>
                    <a:lumOff val="35000"/>
                  </a:schemeClr>
                </a:solidFill>
              </a:rPr>
              <a:t>  10:50</a:t>
            </a:r>
          </a:p>
          <a:p>
            <a:pPr marL="0" indent="0">
              <a:lnSpc>
                <a:spcPct val="100000"/>
              </a:lnSpc>
              <a:spcBef>
                <a:spcPts val="600"/>
              </a:spcBef>
              <a:spcAft>
                <a:spcPts val="300"/>
              </a:spcAft>
              <a:buNone/>
            </a:pPr>
            <a:r>
              <a:rPr lang="ja-JP" altLang="en-US" sz="1600" b="1" dirty="0">
                <a:solidFill>
                  <a:schemeClr val="tx1">
                    <a:lumMod val="65000"/>
                    <a:lumOff val="35000"/>
                  </a:schemeClr>
                </a:solidFill>
              </a:rPr>
              <a:t>　④</a:t>
            </a:r>
            <a:r>
              <a:rPr lang="en-US" altLang="ja-JP" sz="1600" b="1" dirty="0">
                <a:solidFill>
                  <a:schemeClr val="tx1">
                    <a:lumMod val="65000"/>
                    <a:lumOff val="35000"/>
                  </a:schemeClr>
                </a:solidFill>
              </a:rPr>
              <a:t> </a:t>
            </a:r>
            <a:r>
              <a:rPr lang="ja-JP" altLang="en-US" sz="1600" b="1" dirty="0">
                <a:solidFill>
                  <a:schemeClr val="tx1">
                    <a:lumMod val="65000"/>
                    <a:lumOff val="35000"/>
                  </a:schemeClr>
                </a:solidFill>
              </a:rPr>
              <a:t>試泳の代わりに、スタート前に準備運動を実施し水シャワーを浴びていただきます。</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kumimoji="1" lang="en-US" altLang="ja-JP" sz="1600" b="1" dirty="0">
                <a:solidFill>
                  <a:schemeClr val="tx1">
                    <a:lumMod val="65000"/>
                    <a:lumOff val="35000"/>
                  </a:schemeClr>
                </a:solidFill>
              </a:rPr>
              <a:t>  </a:t>
            </a:r>
            <a:r>
              <a:rPr kumimoji="1" lang="ja-JP" altLang="en-US" sz="1600" b="1" dirty="0">
                <a:solidFill>
                  <a:schemeClr val="tx1">
                    <a:lumMod val="65000"/>
                    <a:lumOff val="35000"/>
                  </a:schemeClr>
                </a:solidFill>
              </a:rPr>
              <a:t>⑤ </a:t>
            </a:r>
            <a:r>
              <a:rPr kumimoji="1" lang="ja-JP" altLang="en-US" sz="1600" b="1" dirty="0">
                <a:solidFill>
                  <a:srgbClr val="FF0000"/>
                </a:solidFill>
              </a:rPr>
              <a:t>スタートは</a:t>
            </a:r>
            <a:r>
              <a:rPr kumimoji="1" lang="en-US" altLang="ja-JP" sz="1600" b="1" dirty="0">
                <a:solidFill>
                  <a:srgbClr val="FF0000"/>
                </a:solidFill>
              </a:rPr>
              <a:t>5</a:t>
            </a:r>
            <a:r>
              <a:rPr kumimoji="1" lang="ja-JP" altLang="en-US" sz="1600" b="1" dirty="0">
                <a:solidFill>
                  <a:srgbClr val="FF0000"/>
                </a:solidFill>
              </a:rPr>
              <a:t>秒間隔</a:t>
            </a:r>
            <a:r>
              <a:rPr kumimoji="1" lang="en-US" altLang="ja-JP" sz="1600" b="1" dirty="0">
                <a:solidFill>
                  <a:srgbClr val="FF0000"/>
                </a:solidFill>
              </a:rPr>
              <a:t>2</a:t>
            </a:r>
            <a:r>
              <a:rPr kumimoji="1" lang="ja-JP" altLang="en-US" sz="1600" b="1" dirty="0">
                <a:solidFill>
                  <a:srgbClr val="FF0000"/>
                </a:solidFill>
              </a:rPr>
              <a:t>名づつ</a:t>
            </a:r>
            <a:r>
              <a:rPr kumimoji="1" lang="ja-JP" altLang="en-US" sz="1600" b="1" dirty="0">
                <a:solidFill>
                  <a:schemeClr val="tx1">
                    <a:lumMod val="65000"/>
                    <a:lumOff val="35000"/>
                  </a:schemeClr>
                </a:solidFill>
              </a:rPr>
              <a:t>の岸からの</a:t>
            </a:r>
            <a:r>
              <a:rPr kumimoji="1" lang="ja-JP" altLang="en-US" sz="1600" b="1" dirty="0">
                <a:solidFill>
                  <a:srgbClr val="FF0000"/>
                </a:solidFill>
              </a:rPr>
              <a:t>ローリングスタート</a:t>
            </a:r>
            <a:r>
              <a:rPr kumimoji="1" lang="ja-JP" altLang="en-US" sz="1600" b="1" dirty="0">
                <a:solidFill>
                  <a:schemeClr val="tx1">
                    <a:lumMod val="65000"/>
                    <a:lumOff val="35000"/>
                  </a:schemeClr>
                </a:solidFill>
              </a:rPr>
              <a:t>となります。（計測ポイントを踏んでから計測開始）</a:t>
            </a:r>
            <a:endParaRPr kumimoji="1"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⑥ </a:t>
            </a:r>
            <a:r>
              <a:rPr lang="ja-JP" altLang="en-US" sz="1600" b="1" dirty="0">
                <a:solidFill>
                  <a:srgbClr val="FF0000"/>
                </a:solidFill>
              </a:rPr>
              <a:t>桟橋の上は、安全のため競技中でも歩いて移動してください。</a:t>
            </a:r>
            <a:endParaRPr lang="en-US" altLang="ja-JP" sz="1600" b="1" dirty="0">
              <a:solidFill>
                <a:srgbClr val="FF0000"/>
              </a:solidFill>
            </a:endParaRPr>
          </a:p>
          <a:p>
            <a:pPr marL="0" indent="0">
              <a:lnSpc>
                <a:spcPct val="100000"/>
              </a:lnSpc>
              <a:spcBef>
                <a:spcPts val="600"/>
              </a:spcBef>
              <a:spcAft>
                <a:spcPts val="300"/>
              </a:spcAft>
              <a:buNone/>
            </a:pPr>
            <a:r>
              <a:rPr kumimoji="1" lang="ja-JP" altLang="en-US" sz="1600" b="1" dirty="0">
                <a:solidFill>
                  <a:schemeClr val="tx1">
                    <a:lumMod val="65000"/>
                    <a:lumOff val="35000"/>
                  </a:schemeClr>
                </a:solidFill>
              </a:rPr>
              <a:t>　</a:t>
            </a:r>
            <a:r>
              <a:rPr lang="ja-JP" altLang="en-US" sz="1600" b="1" dirty="0">
                <a:solidFill>
                  <a:schemeClr val="tx1">
                    <a:lumMod val="65000"/>
                    <a:lumOff val="35000"/>
                  </a:schemeClr>
                </a:solidFill>
              </a:rPr>
              <a:t>⑦ </a:t>
            </a:r>
            <a:r>
              <a:rPr kumimoji="1" lang="ja-JP" altLang="en-US" sz="1600" b="1" dirty="0">
                <a:solidFill>
                  <a:schemeClr val="tx1">
                    <a:lumMod val="65000"/>
                    <a:lumOff val="35000"/>
                  </a:schemeClr>
                </a:solidFill>
              </a:rPr>
              <a:t>コースロープやライフセーバのボードにつかまり休むことは可としますが、つかみ前進してはいけません。</a:t>
            </a:r>
            <a:endParaRPr kumimoji="1"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⑧ 泳ぎに自身の無い場合、レスチューブの装着を可能とします。但し使用した際は</a:t>
            </a:r>
            <a:r>
              <a:rPr lang="en-US" altLang="ja-JP" sz="1600" b="1" dirty="0">
                <a:solidFill>
                  <a:schemeClr val="tx1">
                    <a:lumMod val="65000"/>
                    <a:lumOff val="35000"/>
                  </a:schemeClr>
                </a:solidFill>
              </a:rPr>
              <a:t>DNF</a:t>
            </a:r>
            <a:r>
              <a:rPr lang="ja-JP" altLang="en-US" sz="1600" b="1" dirty="0">
                <a:solidFill>
                  <a:schemeClr val="tx1">
                    <a:lumMod val="65000"/>
                    <a:lumOff val="35000"/>
                  </a:schemeClr>
                </a:solidFill>
              </a:rPr>
              <a:t>扱いとなります。</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kumimoji="1" lang="ja-JP" altLang="en-US" sz="1600" b="1" dirty="0">
                <a:solidFill>
                  <a:schemeClr val="tx1">
                    <a:lumMod val="65000"/>
                    <a:lumOff val="35000"/>
                  </a:schemeClr>
                </a:solidFill>
              </a:rPr>
              <a:t>　⑨ </a:t>
            </a:r>
            <a:r>
              <a:rPr kumimoji="1" lang="ja-JP" altLang="en-US" sz="1600" b="1" dirty="0">
                <a:solidFill>
                  <a:srgbClr val="FF0000"/>
                </a:solidFill>
              </a:rPr>
              <a:t>救助が必要な場合は、ライフセーバに向け片手を頭の上で振り、声を出して救助を求めてください。</a:t>
            </a:r>
            <a:endParaRPr kumimoji="1" lang="en-US" altLang="ja-JP" sz="1600" b="1" dirty="0">
              <a:solidFill>
                <a:srgbClr val="FF0000"/>
              </a:solidFill>
            </a:endParaRPr>
          </a:p>
        </p:txBody>
      </p:sp>
      <p:sp>
        <p:nvSpPr>
          <p:cNvPr id="11" name="Slide Number Placeholder 10">
            <a:extLst>
              <a:ext uri="{FF2B5EF4-FFF2-40B4-BE49-F238E27FC236}">
                <a16:creationId xmlns:a16="http://schemas.microsoft.com/office/drawing/2014/main" id="{0E00C6F8-AB2E-27B7-C7AB-FFCACFD3C68B}"/>
              </a:ext>
            </a:extLst>
          </p:cNvPr>
          <p:cNvSpPr>
            <a:spLocks noGrp="1"/>
          </p:cNvSpPr>
          <p:nvPr>
            <p:ph type="sldNum" sz="quarter" idx="12"/>
          </p:nvPr>
        </p:nvSpPr>
        <p:spPr/>
        <p:txBody>
          <a:bodyPr/>
          <a:lstStyle/>
          <a:p>
            <a:fld id="{5CDD693B-EDCA-844E-AFC2-EEE690BFB6A7}" type="slidenum">
              <a:rPr kumimoji="1" lang="ja-JP" altLang="en-US" smtClean="0"/>
              <a:t>12</a:t>
            </a:fld>
            <a:endParaRPr kumimoji="1" lang="ja-JP" altLang="en-US"/>
          </a:p>
        </p:txBody>
      </p:sp>
      <p:sp>
        <p:nvSpPr>
          <p:cNvPr id="4" name="Rectangle 3">
            <a:extLst>
              <a:ext uri="{FF2B5EF4-FFF2-40B4-BE49-F238E27FC236}">
                <a16:creationId xmlns:a16="http://schemas.microsoft.com/office/drawing/2014/main" id="{FD83A167-CB61-BC93-D83E-8964F4126F15}"/>
              </a:ext>
            </a:extLst>
          </p:cNvPr>
          <p:cNvSpPr/>
          <p:nvPr/>
        </p:nvSpPr>
        <p:spPr>
          <a:xfrm>
            <a:off x="1146629" y="3095045"/>
            <a:ext cx="9277915" cy="794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518E436-2CE6-A5B0-140A-848D8869E829}"/>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3752160036"/>
      </p:ext>
    </p:extLst>
  </p:cSld>
  <p:clrMapOvr>
    <a:masterClrMapping/>
  </p:clrMapOvr>
  <mc:AlternateContent xmlns:mc="http://schemas.openxmlformats.org/markup-compatibility/2006" xmlns:p14="http://schemas.microsoft.com/office/powerpoint/2010/main">
    <mc:Choice Requires="p14">
      <p:transition spd="slow" p14:dur="2000" advTm="25330"/>
    </mc:Choice>
    <mc:Fallback xmlns="">
      <p:transition spd="slow" advTm="253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EF2CA-D200-B24D-B3DB-100AD51E42D7}"/>
              </a:ext>
            </a:extLst>
          </p:cNvPr>
          <p:cNvSpPr>
            <a:spLocks noGrp="1"/>
          </p:cNvSpPr>
          <p:nvPr>
            <p:ph type="title"/>
          </p:nvPr>
        </p:nvSpPr>
        <p:spPr/>
        <p:txBody>
          <a:bodyPr/>
          <a:lstStyle/>
          <a:p>
            <a:r>
              <a:rPr kumimoji="1" lang="en-US" altLang="ja-JP" b="1" dirty="0"/>
              <a:t>6. </a:t>
            </a:r>
            <a:r>
              <a:rPr kumimoji="1" lang="ja-JP" altLang="en-US" b="1"/>
              <a:t>各パートでの注意事項</a:t>
            </a:r>
          </a:p>
        </p:txBody>
      </p:sp>
      <p:sp>
        <p:nvSpPr>
          <p:cNvPr id="7" name="Slide Number Placeholder 6">
            <a:extLst>
              <a:ext uri="{FF2B5EF4-FFF2-40B4-BE49-F238E27FC236}">
                <a16:creationId xmlns:a16="http://schemas.microsoft.com/office/drawing/2014/main" id="{DB4A622A-3C32-43A0-E5D8-AB5481FB19F5}"/>
              </a:ext>
            </a:extLst>
          </p:cNvPr>
          <p:cNvSpPr>
            <a:spLocks noGrp="1"/>
          </p:cNvSpPr>
          <p:nvPr>
            <p:ph type="sldNum" sz="quarter" idx="12"/>
          </p:nvPr>
        </p:nvSpPr>
        <p:spPr/>
        <p:txBody>
          <a:bodyPr/>
          <a:lstStyle/>
          <a:p>
            <a:fld id="{5CDD693B-EDCA-844E-AFC2-EEE690BFB6A7}" type="slidenum">
              <a:rPr kumimoji="1" lang="ja-JP" altLang="en-US" smtClean="0"/>
              <a:t>13</a:t>
            </a:fld>
            <a:endParaRPr kumimoji="1" lang="ja-JP" altLang="en-US"/>
          </a:p>
        </p:txBody>
      </p:sp>
      <p:sp>
        <p:nvSpPr>
          <p:cNvPr id="5" name="コンテンツ プレースホルダー 2">
            <a:extLst>
              <a:ext uri="{FF2B5EF4-FFF2-40B4-BE49-F238E27FC236}">
                <a16:creationId xmlns:a16="http://schemas.microsoft.com/office/drawing/2014/main" id="{326E9BD1-2B3A-B64C-B046-0F86DE652DDF}"/>
              </a:ext>
            </a:extLst>
          </p:cNvPr>
          <p:cNvSpPr txBox="1">
            <a:spLocks/>
          </p:cNvSpPr>
          <p:nvPr/>
        </p:nvSpPr>
        <p:spPr>
          <a:xfrm>
            <a:off x="838199" y="1411358"/>
            <a:ext cx="10230853" cy="4944992"/>
          </a:xfrm>
          <a:prstGeom prst="rect">
            <a:avLst/>
          </a:prstGeom>
          <a:solidFill>
            <a:srgbClr val="FF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b="1" u="sng" dirty="0">
                <a:solidFill>
                  <a:schemeClr val="tx1">
                    <a:lumMod val="65000"/>
                    <a:lumOff val="35000"/>
                  </a:schemeClr>
                </a:solidFill>
              </a:rPr>
              <a:t>バイク</a:t>
            </a:r>
            <a:endParaRPr lang="en-US" altLang="ja-JP" sz="2400" b="1" u="sng" dirty="0">
              <a:solidFill>
                <a:schemeClr val="tx1">
                  <a:lumMod val="65000"/>
                  <a:lumOff val="35000"/>
                </a:schemeClr>
              </a:solidFill>
            </a:endParaRPr>
          </a:p>
          <a:p>
            <a:pPr marL="0" indent="0">
              <a:lnSpc>
                <a:spcPct val="100000"/>
              </a:lnSpc>
              <a:buFont typeface="Arial" panose="020B0604020202020204" pitchFamily="34" charset="0"/>
              <a:buNone/>
            </a:pPr>
            <a:r>
              <a:rPr lang="ja-JP" altLang="en-US" sz="1600" b="1" dirty="0">
                <a:solidFill>
                  <a:schemeClr val="tx1">
                    <a:lumMod val="65000"/>
                    <a:lumOff val="35000"/>
                  </a:schemeClr>
                </a:solidFill>
              </a:rPr>
              <a:t>　① ロードレーサー・</a:t>
            </a:r>
            <a:r>
              <a:rPr lang="en-US" altLang="ja-JP" sz="1600" b="1" dirty="0">
                <a:solidFill>
                  <a:schemeClr val="tx1">
                    <a:lumMod val="65000"/>
                    <a:lumOff val="35000"/>
                  </a:schemeClr>
                </a:solidFill>
              </a:rPr>
              <a:t>TT</a:t>
            </a:r>
            <a:r>
              <a:rPr lang="ja-JP" altLang="en-US" sz="1600" b="1" dirty="0">
                <a:solidFill>
                  <a:schemeClr val="tx1">
                    <a:lumMod val="65000"/>
                    <a:lumOff val="35000"/>
                  </a:schemeClr>
                </a:solidFill>
              </a:rPr>
              <a:t>バイク以外の使用は参加不可となります。固定ギア・ブレーキなし自転車の使用は厳禁です。</a:t>
            </a:r>
            <a:endParaRPr lang="en-US" altLang="ja-JP" sz="1600" b="1" dirty="0">
              <a:solidFill>
                <a:schemeClr val="tx1">
                  <a:lumMod val="65000"/>
                  <a:lumOff val="35000"/>
                </a:schemeClr>
              </a:solidFill>
            </a:endParaRPr>
          </a:p>
          <a:p>
            <a:pPr marL="0" indent="0">
              <a:lnSpc>
                <a:spcPct val="100000"/>
              </a:lnSpc>
              <a:buFont typeface="Arial" panose="020B0604020202020204" pitchFamily="34" charset="0"/>
              <a:buNone/>
            </a:pPr>
            <a:r>
              <a:rPr lang="ja-JP" altLang="en-US" sz="1600" b="1" dirty="0">
                <a:solidFill>
                  <a:schemeClr val="tx1">
                    <a:lumMod val="65000"/>
                    <a:lumOff val="35000"/>
                  </a:schemeClr>
                </a:solidFill>
              </a:rPr>
              <a:t>　② ヘルメットは</a:t>
            </a:r>
            <a:r>
              <a:rPr lang="en-US" altLang="ja-JP" sz="1600" b="1" dirty="0">
                <a:solidFill>
                  <a:schemeClr val="tx1">
                    <a:lumMod val="65000"/>
                    <a:lumOff val="35000"/>
                  </a:schemeClr>
                </a:solidFill>
              </a:rPr>
              <a:t>『</a:t>
            </a:r>
            <a:r>
              <a:rPr lang="ja-JP" altLang="en-US" sz="1600" b="1" dirty="0">
                <a:solidFill>
                  <a:schemeClr val="tx1">
                    <a:lumMod val="65000"/>
                    <a:lumOff val="35000"/>
                  </a:schemeClr>
                </a:solidFill>
              </a:rPr>
              <a:t>自転車専用</a:t>
            </a:r>
            <a:r>
              <a:rPr lang="en-US" altLang="ja-JP" sz="1600" b="1" dirty="0">
                <a:solidFill>
                  <a:schemeClr val="tx1">
                    <a:lumMod val="65000"/>
                    <a:lumOff val="35000"/>
                  </a:schemeClr>
                </a:solidFill>
              </a:rPr>
              <a:t>』</a:t>
            </a:r>
            <a:r>
              <a:rPr lang="ja-JP" altLang="en-US" sz="1600" b="1" dirty="0">
                <a:solidFill>
                  <a:schemeClr val="tx1">
                    <a:lumMod val="65000"/>
                    <a:lumOff val="35000"/>
                  </a:schemeClr>
                </a:solidFill>
              </a:rPr>
              <a:t>を必ず着用してください。「カスク」「ヘッドギア」等の利用は厳禁です。</a:t>
            </a:r>
            <a:endParaRPr lang="en-US" altLang="ja-JP" sz="1600" b="1" dirty="0">
              <a:solidFill>
                <a:schemeClr val="tx1">
                  <a:lumMod val="65000"/>
                  <a:lumOff val="35000"/>
                </a:schemeClr>
              </a:solidFill>
            </a:endParaRPr>
          </a:p>
          <a:p>
            <a:pPr marL="0" indent="0">
              <a:lnSpc>
                <a:spcPct val="100000"/>
              </a:lnSpc>
              <a:buNone/>
            </a:pPr>
            <a:r>
              <a:rPr lang="ja-JP" altLang="en-US" sz="1600" b="1" dirty="0">
                <a:solidFill>
                  <a:schemeClr val="tx1">
                    <a:lumMod val="65000"/>
                    <a:lumOff val="35000"/>
                  </a:schemeClr>
                </a:solidFill>
              </a:rPr>
              <a:t>　③ </a:t>
            </a:r>
            <a:r>
              <a:rPr lang="ja-JP" altLang="en-US" sz="1600" b="1" dirty="0">
                <a:solidFill>
                  <a:srgbClr val="FF0000"/>
                </a:solidFill>
              </a:rPr>
              <a:t>ドラフティング走行は禁止です。</a:t>
            </a:r>
            <a:r>
              <a:rPr lang="ja-JP" altLang="en-US" sz="1600" b="1" dirty="0">
                <a:solidFill>
                  <a:schemeClr val="tx1">
                    <a:lumMod val="65000"/>
                    <a:lumOff val="35000"/>
                  </a:schemeClr>
                </a:solidFill>
              </a:rPr>
              <a:t>集団での走行はできません。</a:t>
            </a:r>
            <a:endParaRPr lang="en-US" altLang="ja-JP" sz="1600" b="1" dirty="0">
              <a:solidFill>
                <a:schemeClr val="tx1">
                  <a:lumMod val="65000"/>
                  <a:lumOff val="35000"/>
                </a:schemeClr>
              </a:solidFill>
            </a:endParaRPr>
          </a:p>
          <a:p>
            <a:pPr marL="0" indent="0">
              <a:lnSpc>
                <a:spcPct val="100000"/>
              </a:lnSpc>
              <a:buFont typeface="Arial" panose="020B0604020202020204" pitchFamily="34" charset="0"/>
              <a:buNone/>
            </a:pPr>
            <a:r>
              <a:rPr lang="ja-JP" altLang="en-US" sz="1600" b="1" dirty="0">
                <a:solidFill>
                  <a:schemeClr val="tx1">
                    <a:lumMod val="65000"/>
                    <a:lumOff val="35000"/>
                  </a:schemeClr>
                </a:solidFill>
              </a:rPr>
              <a:t>　　　　・ 前の選手から自転車４台分の車間距離を取ってください。</a:t>
            </a:r>
            <a:endParaRPr lang="en-US" altLang="ja-JP" sz="1600" b="1" dirty="0">
              <a:solidFill>
                <a:schemeClr val="tx1">
                  <a:lumMod val="65000"/>
                  <a:lumOff val="35000"/>
                </a:schemeClr>
              </a:solidFill>
            </a:endParaRPr>
          </a:p>
          <a:p>
            <a:pPr marL="0" indent="0">
              <a:lnSpc>
                <a:spcPct val="100000"/>
              </a:lnSpc>
              <a:buFont typeface="Arial" panose="020B0604020202020204" pitchFamily="34" charset="0"/>
              <a:buNone/>
            </a:pPr>
            <a:r>
              <a:rPr lang="ja-JP" altLang="en-US" sz="1600" b="1" dirty="0">
                <a:solidFill>
                  <a:schemeClr val="tx1">
                    <a:lumMod val="65000"/>
                    <a:lumOff val="35000"/>
                  </a:schemeClr>
                </a:solidFill>
              </a:rPr>
              <a:t>　④ ブロッキングは禁止です。追い越す場合以外は、常に左端を走行してください。</a:t>
            </a:r>
            <a:endParaRPr lang="en-US" altLang="ja-JP" sz="1600" b="1" dirty="0">
              <a:solidFill>
                <a:schemeClr val="tx1">
                  <a:lumMod val="65000"/>
                  <a:lumOff val="35000"/>
                </a:schemeClr>
              </a:solidFill>
            </a:endParaRPr>
          </a:p>
          <a:p>
            <a:pPr marL="0" indent="0">
              <a:lnSpc>
                <a:spcPct val="100000"/>
              </a:lnSpc>
              <a:buNone/>
            </a:pPr>
            <a:r>
              <a:rPr lang="ja-JP" altLang="en-US" sz="1600" b="1" dirty="0">
                <a:solidFill>
                  <a:schemeClr val="tx1">
                    <a:lumMod val="65000"/>
                    <a:lumOff val="35000"/>
                  </a:schemeClr>
                </a:solidFill>
              </a:rPr>
              <a:t>　⑤ 競技コース上の</a:t>
            </a:r>
            <a:r>
              <a:rPr lang="en-US" altLang="ja-JP" sz="1600" b="1" dirty="0">
                <a:solidFill>
                  <a:srgbClr val="FF0000"/>
                </a:solidFill>
              </a:rPr>
              <a:t>GRANDRIVE</a:t>
            </a:r>
            <a:r>
              <a:rPr lang="ja-JP" altLang="en-US" sz="1600" b="1" dirty="0">
                <a:solidFill>
                  <a:srgbClr val="FF0000"/>
                </a:solidFill>
              </a:rPr>
              <a:t> テストコースの出入り口の陸橋</a:t>
            </a:r>
            <a:r>
              <a:rPr lang="ja-JP" altLang="en-US" sz="1600" b="1" dirty="0">
                <a:solidFill>
                  <a:schemeClr val="tx1">
                    <a:lumMod val="65000"/>
                    <a:lumOff val="35000"/>
                  </a:schemeClr>
                </a:solidFill>
              </a:rPr>
              <a:t>は、事故多発エリアです。</a:t>
            </a:r>
            <a:endParaRPr lang="en-US" altLang="ja-JP" sz="1600" b="1" dirty="0">
              <a:solidFill>
                <a:schemeClr val="tx1">
                  <a:lumMod val="65000"/>
                  <a:lumOff val="35000"/>
                </a:schemeClr>
              </a:solidFill>
            </a:endParaRPr>
          </a:p>
          <a:p>
            <a:pPr marL="0" indent="0">
              <a:lnSpc>
                <a:spcPct val="100000"/>
              </a:lnSpc>
              <a:buNone/>
            </a:pPr>
            <a:r>
              <a:rPr lang="ja-JP" altLang="en-US" sz="1600" b="1" dirty="0">
                <a:solidFill>
                  <a:schemeClr val="tx1">
                    <a:lumMod val="65000"/>
                    <a:lumOff val="35000"/>
                  </a:schemeClr>
                </a:solidFill>
              </a:rPr>
              <a:t>　　　　・通過する際は、</a:t>
            </a:r>
            <a:r>
              <a:rPr lang="ja-JP" altLang="en-US" sz="1600" b="1" dirty="0">
                <a:solidFill>
                  <a:srgbClr val="FF0000"/>
                </a:solidFill>
              </a:rPr>
              <a:t>往路・復路共に追い越しを禁止</a:t>
            </a:r>
            <a:r>
              <a:rPr lang="ja-JP" altLang="en-US" sz="1600" b="1" dirty="0">
                <a:solidFill>
                  <a:schemeClr val="tx1">
                    <a:lumMod val="65000"/>
                    <a:lumOff val="35000"/>
                  </a:schemeClr>
                </a:solidFill>
              </a:rPr>
              <a:t>します。陸橋への上り坂は十分ギアを落としてから侵入してください。</a:t>
            </a:r>
            <a:endParaRPr lang="en-US" altLang="ja-JP" sz="1600" b="1" dirty="0">
              <a:solidFill>
                <a:schemeClr val="tx1">
                  <a:lumMod val="65000"/>
                  <a:lumOff val="35000"/>
                </a:schemeClr>
              </a:solidFill>
            </a:endParaRPr>
          </a:p>
          <a:p>
            <a:pPr marL="0" indent="0">
              <a:lnSpc>
                <a:spcPct val="100000"/>
              </a:lnSpc>
              <a:buNone/>
            </a:pPr>
            <a:r>
              <a:rPr lang="ja-JP" altLang="en-US" sz="1600" b="1" dirty="0">
                <a:solidFill>
                  <a:schemeClr val="tx1">
                    <a:lumMod val="65000"/>
                    <a:lumOff val="35000"/>
                  </a:schemeClr>
                </a:solidFill>
              </a:rPr>
              <a:t>　⑥</a:t>
            </a:r>
            <a:r>
              <a:rPr lang="en-US" altLang="ja-JP" sz="1600" b="1" dirty="0">
                <a:solidFill>
                  <a:schemeClr val="tx1">
                    <a:lumMod val="65000"/>
                    <a:lumOff val="35000"/>
                  </a:schemeClr>
                </a:solidFill>
              </a:rPr>
              <a:t> </a:t>
            </a:r>
            <a:r>
              <a:rPr lang="ja-JP" altLang="en-US" sz="1600" b="1" dirty="0">
                <a:solidFill>
                  <a:schemeClr val="tx1">
                    <a:lumMod val="65000"/>
                    <a:lumOff val="35000"/>
                  </a:schemeClr>
                </a:solidFill>
              </a:rPr>
              <a:t>バイク競技中はレースナンバーを背中側に装着してください。</a:t>
            </a:r>
            <a:endParaRPr lang="en-US" altLang="ja-JP" sz="1600" b="1" dirty="0">
              <a:solidFill>
                <a:schemeClr val="tx1">
                  <a:lumMod val="65000"/>
                  <a:lumOff val="35000"/>
                </a:schemeClr>
              </a:solidFill>
            </a:endParaRPr>
          </a:p>
          <a:p>
            <a:pPr marL="0" indent="0">
              <a:lnSpc>
                <a:spcPct val="100000"/>
              </a:lnSpc>
              <a:buNone/>
            </a:pPr>
            <a:r>
              <a:rPr lang="ja-JP" altLang="en-US" sz="1600" b="1" dirty="0">
                <a:solidFill>
                  <a:schemeClr val="tx1">
                    <a:lumMod val="65000"/>
                    <a:lumOff val="35000"/>
                  </a:schemeClr>
                </a:solidFill>
              </a:rPr>
              <a:t>　⑦ 決められたコース以外には絶対に入らないでください。</a:t>
            </a:r>
            <a:endParaRPr lang="en-US" altLang="ja-JP" sz="1600" b="1" dirty="0">
              <a:solidFill>
                <a:schemeClr val="tx1">
                  <a:lumMod val="65000"/>
                  <a:lumOff val="35000"/>
                </a:schemeClr>
              </a:solidFill>
            </a:endParaRPr>
          </a:p>
          <a:p>
            <a:pPr marL="0" indent="0">
              <a:lnSpc>
                <a:spcPct val="100000"/>
              </a:lnSpc>
              <a:buFont typeface="Arial" panose="020B0604020202020204" pitchFamily="34" charset="0"/>
              <a:buNone/>
            </a:pPr>
            <a:r>
              <a:rPr lang="ja-JP" altLang="en-US" sz="1600" b="1" dirty="0">
                <a:solidFill>
                  <a:schemeClr val="tx1">
                    <a:lumMod val="65000"/>
                    <a:lumOff val="35000"/>
                  </a:schemeClr>
                </a:solidFill>
              </a:rPr>
              <a:t>　⑧ </a:t>
            </a:r>
            <a:r>
              <a:rPr lang="ja-JP" altLang="en-US" sz="1600" b="1" dirty="0">
                <a:solidFill>
                  <a:srgbClr val="FF0000"/>
                </a:solidFill>
              </a:rPr>
              <a:t>バイク競技開始時は乗車ラインを越えてからバイクに乗り、降車ラインの手前でバイクから降りてください。</a:t>
            </a:r>
            <a:endParaRPr lang="en-US" altLang="ja-JP" sz="1600" b="1" dirty="0">
              <a:solidFill>
                <a:srgbClr val="FF0000"/>
              </a:solidFill>
            </a:endParaRPr>
          </a:p>
          <a:p>
            <a:pPr marL="0" indent="0">
              <a:lnSpc>
                <a:spcPct val="100000"/>
              </a:lnSpc>
              <a:buFont typeface="Arial" panose="020B0604020202020204" pitchFamily="34" charset="0"/>
              <a:buNone/>
            </a:pPr>
            <a:r>
              <a:rPr lang="ja-JP" altLang="en-US" sz="1600" b="1" dirty="0">
                <a:solidFill>
                  <a:srgbClr val="FF0000"/>
                </a:solidFill>
              </a:rPr>
              <a:t>　　　</a:t>
            </a:r>
            <a:r>
              <a:rPr lang="ja-JP" altLang="en-US" sz="1600" b="1" dirty="0">
                <a:solidFill>
                  <a:schemeClr val="tx1">
                    <a:lumMod val="75000"/>
                    <a:lumOff val="25000"/>
                  </a:schemeClr>
                </a:solidFill>
              </a:rPr>
              <a:t>周回選手との接触が危険なため、不慣れな選手による</a:t>
            </a:r>
            <a:r>
              <a:rPr lang="ja-JP" altLang="en-US" sz="1600" b="1" dirty="0">
                <a:solidFill>
                  <a:srgbClr val="FF0000"/>
                </a:solidFill>
              </a:rPr>
              <a:t>シューズをペダルにつけたままの乗降は推奨しません。</a:t>
            </a:r>
            <a:endParaRPr lang="en-US" altLang="ja-JP" sz="1600" b="1" dirty="0">
              <a:solidFill>
                <a:srgbClr val="FF0000"/>
              </a:solidFill>
            </a:endParaRPr>
          </a:p>
          <a:p>
            <a:pPr marL="0" indent="0">
              <a:lnSpc>
                <a:spcPct val="100000"/>
              </a:lnSpc>
              <a:buFont typeface="Arial" panose="020B0604020202020204" pitchFamily="34" charset="0"/>
              <a:buNone/>
            </a:pPr>
            <a:r>
              <a:rPr lang="ja-JP" altLang="en-US" sz="1600" b="1" dirty="0">
                <a:solidFill>
                  <a:schemeClr val="tx1">
                    <a:lumMod val="65000"/>
                    <a:lumOff val="35000"/>
                  </a:schemeClr>
                </a:solidFill>
              </a:rPr>
              <a:t>　⑨ </a:t>
            </a:r>
            <a:r>
              <a:rPr lang="ja-JP" altLang="en-US" sz="1600" b="1" dirty="0">
                <a:solidFill>
                  <a:srgbClr val="FF0000"/>
                </a:solidFill>
              </a:rPr>
              <a:t>バイク試走は実施しません。</a:t>
            </a:r>
            <a:r>
              <a:rPr lang="ja-JP" altLang="en-US" sz="1600" b="1" dirty="0">
                <a:solidFill>
                  <a:schemeClr val="tx1">
                    <a:lumMod val="65000"/>
                    <a:lumOff val="35000"/>
                  </a:schemeClr>
                </a:solidFill>
              </a:rPr>
              <a:t>選手ご自身で事前にコース・周回数を把握してください。</a:t>
            </a:r>
            <a:endParaRPr lang="en-US" altLang="ja-JP" sz="1600" b="1" dirty="0">
              <a:solidFill>
                <a:schemeClr val="tx1">
                  <a:lumMod val="65000"/>
                  <a:lumOff val="35000"/>
                </a:schemeClr>
              </a:solidFill>
            </a:endParaRPr>
          </a:p>
        </p:txBody>
      </p:sp>
      <p:sp>
        <p:nvSpPr>
          <p:cNvPr id="6" name="テキスト ボックス 5">
            <a:extLst>
              <a:ext uri="{FF2B5EF4-FFF2-40B4-BE49-F238E27FC236}">
                <a16:creationId xmlns:a16="http://schemas.microsoft.com/office/drawing/2014/main" id="{C4617B29-2732-5AEA-881F-CAF320E545F0}"/>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1567711684"/>
      </p:ext>
    </p:extLst>
  </p:cSld>
  <p:clrMapOvr>
    <a:masterClrMapping/>
  </p:clrMapOvr>
  <mc:AlternateContent xmlns:mc="http://schemas.openxmlformats.org/markup-compatibility/2006" xmlns:p14="http://schemas.microsoft.com/office/powerpoint/2010/main">
    <mc:Choice Requires="p14">
      <p:transition spd="slow" p14:dur="2000" advTm="30699"/>
    </mc:Choice>
    <mc:Fallback xmlns="">
      <p:transition spd="slow" advTm="3069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EF2CA-D200-B24D-B3DB-100AD51E42D7}"/>
              </a:ext>
            </a:extLst>
          </p:cNvPr>
          <p:cNvSpPr>
            <a:spLocks noGrp="1"/>
          </p:cNvSpPr>
          <p:nvPr>
            <p:ph type="title"/>
          </p:nvPr>
        </p:nvSpPr>
        <p:spPr/>
        <p:txBody>
          <a:bodyPr/>
          <a:lstStyle/>
          <a:p>
            <a:r>
              <a:rPr kumimoji="1" lang="en-US" altLang="ja-JP" b="1" dirty="0"/>
              <a:t>6. </a:t>
            </a:r>
            <a:r>
              <a:rPr kumimoji="1" lang="ja-JP" altLang="en-US" b="1"/>
              <a:t>各パートでの注意事項</a:t>
            </a:r>
          </a:p>
        </p:txBody>
      </p:sp>
      <p:sp>
        <p:nvSpPr>
          <p:cNvPr id="5" name="Slide Number Placeholder 4">
            <a:extLst>
              <a:ext uri="{FF2B5EF4-FFF2-40B4-BE49-F238E27FC236}">
                <a16:creationId xmlns:a16="http://schemas.microsoft.com/office/drawing/2014/main" id="{FE1485FD-AE58-2803-17B2-21EC2E4C9E5C}"/>
              </a:ext>
            </a:extLst>
          </p:cNvPr>
          <p:cNvSpPr>
            <a:spLocks noGrp="1"/>
          </p:cNvSpPr>
          <p:nvPr>
            <p:ph type="sldNum" sz="quarter" idx="12"/>
          </p:nvPr>
        </p:nvSpPr>
        <p:spPr/>
        <p:txBody>
          <a:bodyPr/>
          <a:lstStyle/>
          <a:p>
            <a:fld id="{5CDD693B-EDCA-844E-AFC2-EEE690BFB6A7}" type="slidenum">
              <a:rPr kumimoji="1" lang="ja-JP" altLang="en-US" smtClean="0"/>
              <a:t>14</a:t>
            </a:fld>
            <a:endParaRPr kumimoji="1" lang="ja-JP" altLang="en-US"/>
          </a:p>
        </p:txBody>
      </p:sp>
      <p:sp>
        <p:nvSpPr>
          <p:cNvPr id="7" name="コンテンツ プレースホルダー 2">
            <a:extLst>
              <a:ext uri="{FF2B5EF4-FFF2-40B4-BE49-F238E27FC236}">
                <a16:creationId xmlns:a16="http://schemas.microsoft.com/office/drawing/2014/main" id="{D6AB58F2-4372-ED46-AC08-59B7EA701A6B}"/>
              </a:ext>
            </a:extLst>
          </p:cNvPr>
          <p:cNvSpPr txBox="1">
            <a:spLocks/>
          </p:cNvSpPr>
          <p:nvPr/>
        </p:nvSpPr>
        <p:spPr>
          <a:xfrm>
            <a:off x="838200" y="1573213"/>
            <a:ext cx="9663113" cy="3608387"/>
          </a:xfrm>
          <a:prstGeom prst="rect">
            <a:avLst/>
          </a:prstGeom>
          <a:solidFill>
            <a:srgbClr val="FF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300"/>
              </a:spcAft>
              <a:buFont typeface="Arial" panose="020B0604020202020204" pitchFamily="34" charset="0"/>
              <a:buNone/>
            </a:pPr>
            <a:r>
              <a:rPr lang="ja-JP" altLang="en-US" sz="2400" b="1" u="sng" dirty="0">
                <a:solidFill>
                  <a:schemeClr val="tx1">
                    <a:lumMod val="65000"/>
                    <a:lumOff val="35000"/>
                  </a:schemeClr>
                </a:solidFill>
              </a:rPr>
              <a:t>ラン・フィニッシュ</a:t>
            </a:r>
            <a:endParaRPr lang="en-US" altLang="ja-JP" sz="2400" b="1" u="sng"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r>
              <a:rPr lang="ja-JP" altLang="en-US" sz="1600" b="1" dirty="0">
                <a:solidFill>
                  <a:schemeClr val="tx1">
                    <a:lumMod val="65000"/>
                    <a:lumOff val="35000"/>
                  </a:schemeClr>
                </a:solidFill>
              </a:rPr>
              <a:t>　① ラン競技では</a:t>
            </a:r>
            <a:r>
              <a:rPr lang="ja-JP" altLang="en-US" sz="1600" b="1" dirty="0">
                <a:solidFill>
                  <a:srgbClr val="FF0000"/>
                </a:solidFill>
              </a:rPr>
              <a:t>レースナンバーは常に前から見えるように着用</a:t>
            </a:r>
            <a:r>
              <a:rPr lang="ja-JP" altLang="en-US" sz="1600" b="1" dirty="0">
                <a:solidFill>
                  <a:schemeClr val="tx1">
                    <a:lumMod val="65000"/>
                    <a:lumOff val="35000"/>
                  </a:schemeClr>
                </a:solidFill>
              </a:rPr>
              <a:t>してください。</a:t>
            </a:r>
            <a:endParaRPr lang="en-US" altLang="ja-JP" sz="1600" b="1"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r>
              <a:rPr lang="ja-JP" altLang="en-US" sz="1600" b="1" dirty="0">
                <a:solidFill>
                  <a:schemeClr val="tx1">
                    <a:lumMod val="65000"/>
                    <a:lumOff val="35000"/>
                  </a:schemeClr>
                </a:solidFill>
              </a:rPr>
              <a:t>　② エイドステーションでの飲み残し、ゴミは回収箱にご自身で入れてください。</a:t>
            </a:r>
            <a:endParaRPr lang="en-US" altLang="ja-JP" sz="1600" b="1"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r>
              <a:rPr lang="ja-JP" altLang="en-US" sz="1600" b="1" dirty="0">
                <a:solidFill>
                  <a:schemeClr val="tx1">
                    <a:lumMod val="65000"/>
                    <a:lumOff val="35000"/>
                  </a:schemeClr>
                </a:solidFill>
              </a:rPr>
              <a:t>　③ 決められたコース以外は絶対に入らないでください。</a:t>
            </a:r>
            <a:endParaRPr lang="en-US" altLang="ja-JP" sz="1600" b="1"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r>
              <a:rPr lang="ja-JP" altLang="en-US" sz="1600" b="1" dirty="0">
                <a:solidFill>
                  <a:schemeClr val="tx1">
                    <a:lumMod val="65000"/>
                    <a:lumOff val="35000"/>
                  </a:schemeClr>
                </a:solidFill>
              </a:rPr>
              <a:t>　④</a:t>
            </a:r>
            <a:r>
              <a:rPr lang="en-US" altLang="ja-JP" sz="1600" b="1" dirty="0">
                <a:solidFill>
                  <a:schemeClr val="tx1">
                    <a:lumMod val="65000"/>
                    <a:lumOff val="35000"/>
                  </a:schemeClr>
                </a:solidFill>
              </a:rPr>
              <a:t> </a:t>
            </a:r>
            <a:r>
              <a:rPr lang="ja-JP" altLang="en-US" sz="1600" b="1" dirty="0">
                <a:solidFill>
                  <a:schemeClr val="tx1">
                    <a:lumMod val="65000"/>
                    <a:lumOff val="35000"/>
                  </a:schemeClr>
                </a:solidFill>
              </a:rPr>
              <a:t>周回チェックはアンクルバンドによる「機械周回」で確認します。（輪ゴムの配布は実施しません）</a:t>
            </a:r>
            <a:endParaRPr lang="en-US" altLang="ja-JP" sz="1600" b="1"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r>
              <a:rPr lang="ja-JP" altLang="en-US" sz="1600" b="1" dirty="0">
                <a:solidFill>
                  <a:schemeClr val="tx1">
                    <a:lumMod val="65000"/>
                    <a:lumOff val="35000"/>
                  </a:schemeClr>
                </a:solidFill>
              </a:rPr>
              <a:t>　⑤ フィニッシュ直前に、レースナンバーが前にあるか確認し、サングラスを外してフィニッシュしてください。</a:t>
            </a:r>
            <a:endParaRPr lang="en-US" altLang="ja-JP" sz="1600" b="1" dirty="0">
              <a:solidFill>
                <a:schemeClr val="tx1">
                  <a:lumMod val="65000"/>
                  <a:lumOff val="35000"/>
                </a:schemeClr>
              </a:solidFill>
            </a:endParaRPr>
          </a:p>
          <a:p>
            <a:pPr marL="0" indent="0">
              <a:lnSpc>
                <a:spcPct val="100000"/>
              </a:lnSpc>
              <a:spcBef>
                <a:spcPts val="600"/>
              </a:spcBef>
              <a:spcAft>
                <a:spcPts val="300"/>
              </a:spcAft>
              <a:buNone/>
            </a:pPr>
            <a:r>
              <a:rPr lang="ja-JP" altLang="en-US" sz="1600" b="1" dirty="0">
                <a:solidFill>
                  <a:schemeClr val="tx1">
                    <a:lumMod val="65000"/>
                    <a:lumOff val="35000"/>
                  </a:schemeClr>
                </a:solidFill>
              </a:rPr>
              <a:t>　⑥ フィニッシュにおける意図的な同着、また、同伴フィニッシュは禁止とします。</a:t>
            </a:r>
            <a:endParaRPr lang="en-US" altLang="ja-JP" sz="1600" b="1"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r>
              <a:rPr lang="ja-JP" altLang="en-US" sz="1600" b="1" dirty="0">
                <a:solidFill>
                  <a:schemeClr val="tx1">
                    <a:lumMod val="65000"/>
                    <a:lumOff val="35000"/>
                  </a:schemeClr>
                </a:solidFill>
              </a:rPr>
              <a:t>　⑦ フィニッシュエリアは、選手・関係者以外は立入禁止です。</a:t>
            </a:r>
            <a:endParaRPr lang="en-US" altLang="ja-JP" sz="1600" b="1"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r>
              <a:rPr lang="ja-JP" altLang="en-US" sz="1600" b="1" dirty="0">
                <a:solidFill>
                  <a:schemeClr val="tx1">
                    <a:lumMod val="65000"/>
                    <a:lumOff val="35000"/>
                  </a:schemeClr>
                </a:solidFill>
              </a:rPr>
              <a:t>　⑧ </a:t>
            </a:r>
            <a:r>
              <a:rPr lang="ja-JP" altLang="en-US" sz="1600" b="1" dirty="0">
                <a:solidFill>
                  <a:srgbClr val="FF0000"/>
                </a:solidFill>
              </a:rPr>
              <a:t>フィニッシュ後アングルバンドをご自身で外し回収ボックスに投入してください。</a:t>
            </a:r>
            <a:endParaRPr lang="en-US" altLang="ja-JP" sz="1600" b="1" dirty="0">
              <a:solidFill>
                <a:srgbClr val="FF0000"/>
              </a:solidFill>
            </a:endParaRPr>
          </a:p>
          <a:p>
            <a:pPr marL="0" indent="0">
              <a:lnSpc>
                <a:spcPct val="100000"/>
              </a:lnSpc>
              <a:spcBef>
                <a:spcPts val="600"/>
              </a:spcBef>
              <a:spcAft>
                <a:spcPts val="300"/>
              </a:spcAft>
              <a:buFont typeface="Arial" panose="020B0604020202020204" pitchFamily="34" charset="0"/>
              <a:buNone/>
            </a:pPr>
            <a:endParaRPr lang="en-US" altLang="ja-JP" sz="1600" b="1"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endParaRPr lang="en-US" altLang="ja-JP" sz="1600" b="1" dirty="0">
              <a:solidFill>
                <a:schemeClr val="tx1">
                  <a:lumMod val="65000"/>
                  <a:lumOff val="35000"/>
                </a:schemeClr>
              </a:solidFill>
            </a:endParaRPr>
          </a:p>
          <a:p>
            <a:pPr marL="0" indent="0">
              <a:lnSpc>
                <a:spcPct val="100000"/>
              </a:lnSpc>
              <a:spcBef>
                <a:spcPts val="600"/>
              </a:spcBef>
              <a:spcAft>
                <a:spcPts val="300"/>
              </a:spcAft>
              <a:buFont typeface="Arial" panose="020B0604020202020204" pitchFamily="34" charset="0"/>
              <a:buNone/>
            </a:pPr>
            <a:endParaRPr lang="en-US" altLang="ja-JP" sz="1600" b="1" dirty="0">
              <a:solidFill>
                <a:schemeClr val="tx1">
                  <a:lumMod val="65000"/>
                  <a:lumOff val="35000"/>
                </a:schemeClr>
              </a:solidFill>
            </a:endParaRPr>
          </a:p>
        </p:txBody>
      </p:sp>
      <p:sp>
        <p:nvSpPr>
          <p:cNvPr id="6" name="テキスト ボックス 5">
            <a:extLst>
              <a:ext uri="{FF2B5EF4-FFF2-40B4-BE49-F238E27FC236}">
                <a16:creationId xmlns:a16="http://schemas.microsoft.com/office/drawing/2014/main" id="{E5A3E385-7808-93BC-4808-782D1F3DE9F5}"/>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1913983494"/>
      </p:ext>
    </p:extLst>
  </p:cSld>
  <p:clrMapOvr>
    <a:masterClrMapping/>
  </p:clrMapOvr>
  <mc:AlternateContent xmlns:mc="http://schemas.openxmlformats.org/markup-compatibility/2006" xmlns:p14="http://schemas.microsoft.com/office/powerpoint/2010/main">
    <mc:Choice Requires="p14">
      <p:transition spd="slow" p14:dur="2000" advTm="19161"/>
    </mc:Choice>
    <mc:Fallback xmlns="">
      <p:transition spd="slow" advTm="191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EF2CA-D200-B24D-B3DB-100AD51E42D7}"/>
              </a:ext>
            </a:extLst>
          </p:cNvPr>
          <p:cNvSpPr>
            <a:spLocks noGrp="1"/>
          </p:cNvSpPr>
          <p:nvPr>
            <p:ph type="title"/>
          </p:nvPr>
        </p:nvSpPr>
        <p:spPr/>
        <p:txBody>
          <a:bodyPr/>
          <a:lstStyle/>
          <a:p>
            <a:r>
              <a:rPr lang="en-US" altLang="ja-JP" b="1" dirty="0"/>
              <a:t>7</a:t>
            </a:r>
            <a:r>
              <a:rPr kumimoji="1" lang="en-US" altLang="ja-JP" b="1" dirty="0"/>
              <a:t>. </a:t>
            </a:r>
            <a:r>
              <a:rPr kumimoji="1" lang="ja-JP" altLang="en-US" b="1" dirty="0"/>
              <a:t>リザルトおよび表彰について</a:t>
            </a:r>
          </a:p>
        </p:txBody>
      </p:sp>
      <p:sp>
        <p:nvSpPr>
          <p:cNvPr id="3" name="Slide Number Placeholder 2">
            <a:extLst>
              <a:ext uri="{FF2B5EF4-FFF2-40B4-BE49-F238E27FC236}">
                <a16:creationId xmlns:a16="http://schemas.microsoft.com/office/drawing/2014/main" id="{9667FA8C-9098-2E84-3E1C-99CC002A6B29}"/>
              </a:ext>
            </a:extLst>
          </p:cNvPr>
          <p:cNvSpPr>
            <a:spLocks noGrp="1"/>
          </p:cNvSpPr>
          <p:nvPr>
            <p:ph type="sldNum" sz="quarter" idx="12"/>
          </p:nvPr>
        </p:nvSpPr>
        <p:spPr/>
        <p:txBody>
          <a:bodyPr/>
          <a:lstStyle/>
          <a:p>
            <a:fld id="{5CDD693B-EDCA-844E-AFC2-EEE690BFB6A7}" type="slidenum">
              <a:rPr kumimoji="1" lang="ja-JP" altLang="en-US" smtClean="0"/>
              <a:t>15</a:t>
            </a:fld>
            <a:endParaRPr kumimoji="1" lang="ja-JP" altLang="en-US"/>
          </a:p>
        </p:txBody>
      </p:sp>
      <p:sp>
        <p:nvSpPr>
          <p:cNvPr id="7" name="コンテンツ プレースホルダー 2">
            <a:extLst>
              <a:ext uri="{FF2B5EF4-FFF2-40B4-BE49-F238E27FC236}">
                <a16:creationId xmlns:a16="http://schemas.microsoft.com/office/drawing/2014/main" id="{D6AB58F2-4372-ED46-AC08-59B7EA701A6B}"/>
              </a:ext>
            </a:extLst>
          </p:cNvPr>
          <p:cNvSpPr txBox="1">
            <a:spLocks/>
          </p:cNvSpPr>
          <p:nvPr/>
        </p:nvSpPr>
        <p:spPr>
          <a:xfrm>
            <a:off x="838200" y="1575869"/>
            <a:ext cx="10192352" cy="4362918"/>
          </a:xfrm>
          <a:prstGeom prst="rect">
            <a:avLst/>
          </a:prstGeom>
          <a:solidFill>
            <a:srgbClr val="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600" b="1" dirty="0">
                <a:solidFill>
                  <a:schemeClr val="tx1">
                    <a:lumMod val="65000"/>
                    <a:lumOff val="35000"/>
                  </a:schemeClr>
                </a:solidFill>
              </a:rPr>
              <a:t>① 表彰</a:t>
            </a:r>
            <a:endParaRPr lang="en-US" altLang="ja-JP" sz="2600" b="1" dirty="0">
              <a:solidFill>
                <a:schemeClr val="tx1">
                  <a:lumMod val="65000"/>
                  <a:lumOff val="35000"/>
                </a:schemeClr>
              </a:solidFill>
            </a:endParaRPr>
          </a:p>
          <a:p>
            <a:pPr marL="0" indent="0">
              <a:buFont typeface="Arial" panose="020B0604020202020204" pitchFamily="34" charset="0"/>
              <a:buNone/>
            </a:pPr>
            <a:r>
              <a:rPr lang="en-US" altLang="ja-JP" sz="2000" b="1" dirty="0">
                <a:solidFill>
                  <a:schemeClr val="tx1">
                    <a:lumMod val="65000"/>
                    <a:lumOff val="35000"/>
                  </a:schemeClr>
                </a:solidFill>
              </a:rPr>
              <a:t>	</a:t>
            </a:r>
            <a:r>
              <a:rPr lang="ja-JP" altLang="en-US" sz="2000" b="1" dirty="0">
                <a:solidFill>
                  <a:schemeClr val="tx1">
                    <a:lumMod val="65000"/>
                    <a:lumOff val="35000"/>
                  </a:schemeClr>
                </a:solidFill>
              </a:rPr>
              <a:t>表彰式はスプリント</a:t>
            </a:r>
            <a:r>
              <a:rPr lang="en-US" altLang="ja-JP" sz="2000" b="1" dirty="0">
                <a:solidFill>
                  <a:schemeClr val="tx1">
                    <a:lumMod val="65000"/>
                    <a:lumOff val="35000"/>
                  </a:schemeClr>
                </a:solidFill>
              </a:rPr>
              <a:t>(11:40</a:t>
            </a:r>
            <a:r>
              <a:rPr lang="ja-JP" altLang="en-US" sz="2000" b="1" dirty="0">
                <a:solidFill>
                  <a:schemeClr val="tx1">
                    <a:lumMod val="65000"/>
                    <a:lumOff val="35000"/>
                  </a:schemeClr>
                </a:solidFill>
              </a:rPr>
              <a:t>～）一般</a:t>
            </a:r>
            <a:r>
              <a:rPr lang="en-US" altLang="ja-JP" sz="2000" b="1" dirty="0">
                <a:solidFill>
                  <a:schemeClr val="tx1">
                    <a:lumMod val="65000"/>
                    <a:lumOff val="35000"/>
                  </a:schemeClr>
                </a:solidFill>
              </a:rPr>
              <a:t>/</a:t>
            </a:r>
            <a:r>
              <a:rPr lang="ja-JP" altLang="en-US" sz="2000" b="1" dirty="0">
                <a:solidFill>
                  <a:schemeClr val="tx1">
                    <a:lumMod val="65000"/>
                    <a:lumOff val="35000"/>
                  </a:schemeClr>
                </a:solidFill>
              </a:rPr>
              <a:t>一般リレー（</a:t>
            </a:r>
            <a:r>
              <a:rPr lang="en-US" altLang="ja-JP" sz="2000" b="1" dirty="0">
                <a:solidFill>
                  <a:schemeClr val="tx1">
                    <a:lumMod val="65000"/>
                    <a:lumOff val="35000"/>
                  </a:schemeClr>
                </a:solidFill>
              </a:rPr>
              <a:t>14:00</a:t>
            </a:r>
            <a:r>
              <a:rPr lang="ja-JP" altLang="en-US" sz="2000" b="1" dirty="0">
                <a:solidFill>
                  <a:schemeClr val="tx1">
                    <a:lumMod val="65000"/>
                    <a:lumOff val="35000"/>
                  </a:schemeClr>
                </a:solidFill>
              </a:rPr>
              <a:t>～　）実施します。</a:t>
            </a:r>
            <a:endParaRPr lang="en-US" altLang="ja-JP" sz="2000" b="1" dirty="0">
              <a:solidFill>
                <a:schemeClr val="tx1">
                  <a:lumMod val="65000"/>
                  <a:lumOff val="35000"/>
                </a:schemeClr>
              </a:solidFill>
            </a:endParaRPr>
          </a:p>
          <a:p>
            <a:pPr marL="0" indent="0">
              <a:buFont typeface="Arial" panose="020B0604020202020204" pitchFamily="34" charset="0"/>
              <a:buNone/>
            </a:pPr>
            <a:r>
              <a:rPr lang="en-US" altLang="ja-JP" sz="2000" b="1" dirty="0">
                <a:solidFill>
                  <a:schemeClr val="tx1">
                    <a:lumMod val="65000"/>
                    <a:lumOff val="35000"/>
                  </a:schemeClr>
                </a:solidFill>
              </a:rPr>
              <a:t>	</a:t>
            </a:r>
            <a:r>
              <a:rPr lang="ja-JP" altLang="en-US" sz="2000" b="1" dirty="0">
                <a:solidFill>
                  <a:schemeClr val="tx1">
                    <a:lumMod val="65000"/>
                    <a:lumOff val="35000"/>
                  </a:schemeClr>
                </a:solidFill>
              </a:rPr>
              <a:t>表彰対象選手はキッチンカーエリアへ集合してください。</a:t>
            </a:r>
            <a:endParaRPr lang="en-US" altLang="ja-JP" sz="2000" b="1" dirty="0">
              <a:solidFill>
                <a:schemeClr val="tx1">
                  <a:lumMod val="65000"/>
                  <a:lumOff val="35000"/>
                </a:schemeClr>
              </a:solidFill>
            </a:endParaRPr>
          </a:p>
          <a:p>
            <a:pPr marL="0" indent="0">
              <a:buFont typeface="Arial" panose="020B0604020202020204" pitchFamily="34" charset="0"/>
              <a:buNone/>
            </a:pPr>
            <a:endParaRPr lang="en-US" altLang="ja-JP" sz="1600" b="1" dirty="0">
              <a:solidFill>
                <a:schemeClr val="tx1">
                  <a:lumMod val="65000"/>
                  <a:lumOff val="35000"/>
                </a:schemeClr>
              </a:solidFill>
            </a:endParaRPr>
          </a:p>
          <a:p>
            <a:pPr marL="0" indent="0">
              <a:buFont typeface="Arial" panose="020B0604020202020204" pitchFamily="34" charset="0"/>
              <a:buNone/>
            </a:pPr>
            <a:r>
              <a:rPr lang="ja-JP" altLang="en-US" sz="2600" b="1" dirty="0">
                <a:solidFill>
                  <a:schemeClr val="tx1">
                    <a:lumMod val="65000"/>
                    <a:lumOff val="35000"/>
                  </a:schemeClr>
                </a:solidFill>
              </a:rPr>
              <a:t>② 総合結果</a:t>
            </a:r>
            <a:r>
              <a:rPr lang="en-US" altLang="ja-JP" sz="2600" b="1" dirty="0">
                <a:solidFill>
                  <a:schemeClr val="tx1">
                    <a:lumMod val="65000"/>
                    <a:lumOff val="35000"/>
                  </a:schemeClr>
                </a:solidFill>
              </a:rPr>
              <a:t>(</a:t>
            </a:r>
            <a:r>
              <a:rPr lang="ja-JP" altLang="en-US" sz="2600" b="1" dirty="0">
                <a:solidFill>
                  <a:schemeClr val="tx1">
                    <a:lumMod val="65000"/>
                    <a:lumOff val="35000"/>
                  </a:schemeClr>
                </a:solidFill>
              </a:rPr>
              <a:t>リザルト</a:t>
            </a:r>
            <a:r>
              <a:rPr lang="en-US" altLang="ja-JP" sz="2600" b="1" dirty="0">
                <a:solidFill>
                  <a:schemeClr val="tx1">
                    <a:lumMod val="65000"/>
                    <a:lumOff val="35000"/>
                  </a:schemeClr>
                </a:solidFill>
              </a:rPr>
              <a:t>)</a:t>
            </a:r>
            <a:r>
              <a:rPr lang="ja-JP" altLang="en-US" sz="2600" b="1" dirty="0">
                <a:solidFill>
                  <a:schemeClr val="tx1">
                    <a:lumMod val="65000"/>
                    <a:lumOff val="35000"/>
                  </a:schemeClr>
                </a:solidFill>
              </a:rPr>
              <a:t>・完走証</a:t>
            </a:r>
            <a:endParaRPr lang="en-US" altLang="ja-JP" sz="2600" b="1" dirty="0">
              <a:solidFill>
                <a:schemeClr val="tx1">
                  <a:lumMod val="65000"/>
                  <a:lumOff val="35000"/>
                </a:schemeClr>
              </a:solidFill>
            </a:endParaRPr>
          </a:p>
          <a:p>
            <a:pPr marL="0" indent="0">
              <a:buFont typeface="Arial" panose="020B0604020202020204" pitchFamily="34" charset="0"/>
              <a:buNone/>
            </a:pPr>
            <a:r>
              <a:rPr lang="en-US" altLang="ja-JP" sz="2000" b="1" dirty="0">
                <a:solidFill>
                  <a:schemeClr val="tx1">
                    <a:lumMod val="65000"/>
                    <a:lumOff val="35000"/>
                  </a:schemeClr>
                </a:solidFill>
              </a:rPr>
              <a:t>	</a:t>
            </a:r>
            <a:r>
              <a:rPr lang="ja-JP" altLang="en-US" sz="2000" b="1" dirty="0">
                <a:solidFill>
                  <a:schemeClr val="tx1">
                    <a:lumMod val="65000"/>
                    <a:lumOff val="35000"/>
                  </a:schemeClr>
                </a:solidFill>
              </a:rPr>
              <a:t>リザルトの速報は本部付近で</a:t>
            </a:r>
            <a:r>
              <a:rPr lang="en-US" altLang="ja-JP" sz="2000" b="1" dirty="0">
                <a:solidFill>
                  <a:schemeClr val="tx1">
                    <a:lumMod val="65000"/>
                    <a:lumOff val="35000"/>
                  </a:schemeClr>
                </a:solidFill>
              </a:rPr>
              <a:t>QR</a:t>
            </a:r>
            <a:r>
              <a:rPr lang="ja-JP" altLang="en-US" sz="2000" b="1" dirty="0">
                <a:solidFill>
                  <a:schemeClr val="tx1">
                    <a:lumMod val="65000"/>
                    <a:lumOff val="35000"/>
                  </a:schemeClr>
                </a:solidFill>
              </a:rPr>
              <a:t>コードを読み取り確認いただけます。</a:t>
            </a:r>
            <a:endParaRPr lang="en-US" altLang="ja-JP" sz="2000" b="1" dirty="0">
              <a:solidFill>
                <a:schemeClr val="tx1">
                  <a:lumMod val="65000"/>
                  <a:lumOff val="35000"/>
                </a:schemeClr>
              </a:solidFill>
            </a:endParaRPr>
          </a:p>
          <a:p>
            <a:pPr marL="0" indent="0">
              <a:buFont typeface="Arial" panose="020B0604020202020204" pitchFamily="34" charset="0"/>
              <a:buNone/>
            </a:pPr>
            <a:r>
              <a:rPr lang="en-US" altLang="ja-JP" sz="2000" b="1" dirty="0">
                <a:solidFill>
                  <a:schemeClr val="tx1">
                    <a:lumMod val="65000"/>
                    <a:lumOff val="35000"/>
                  </a:schemeClr>
                </a:solidFill>
              </a:rPr>
              <a:t>	</a:t>
            </a:r>
            <a:r>
              <a:rPr lang="ja-JP" altLang="en-US" sz="2000" b="1" dirty="0">
                <a:solidFill>
                  <a:schemeClr val="tx1">
                    <a:lumMod val="65000"/>
                    <a:lumOff val="35000"/>
                  </a:schemeClr>
                </a:solidFill>
              </a:rPr>
              <a:t>・ 公式リザルトは</a:t>
            </a:r>
            <a:r>
              <a:rPr lang="en-US" altLang="ja-JP" sz="2000" b="1" dirty="0">
                <a:solidFill>
                  <a:schemeClr val="tx1">
                    <a:lumMod val="65000"/>
                    <a:lumOff val="35000"/>
                  </a:schemeClr>
                </a:solidFill>
              </a:rPr>
              <a:t>6</a:t>
            </a:r>
            <a:r>
              <a:rPr lang="ja-JP" altLang="en-US" sz="2000" b="1" dirty="0">
                <a:solidFill>
                  <a:schemeClr val="tx1">
                    <a:lumMod val="65000"/>
                    <a:lumOff val="35000"/>
                  </a:schemeClr>
                </a:solidFill>
              </a:rPr>
              <a:t>月</a:t>
            </a:r>
            <a:r>
              <a:rPr lang="en-US" altLang="ja-JP" sz="2000" b="1" dirty="0">
                <a:solidFill>
                  <a:schemeClr val="tx1">
                    <a:lumMod val="65000"/>
                    <a:lumOff val="35000"/>
                  </a:schemeClr>
                </a:solidFill>
              </a:rPr>
              <a:t>12</a:t>
            </a:r>
            <a:r>
              <a:rPr lang="ja-JP" altLang="en-US" sz="2000" b="1" dirty="0">
                <a:solidFill>
                  <a:schemeClr val="tx1">
                    <a:lumMod val="65000"/>
                    <a:lumOff val="35000"/>
                  </a:schemeClr>
                </a:solidFill>
              </a:rPr>
              <a:t>日以降に以下</a:t>
            </a:r>
            <a:r>
              <a:rPr lang="en-US" altLang="ja-JP" sz="2000" b="1" dirty="0">
                <a:solidFill>
                  <a:schemeClr val="tx1">
                    <a:lumMod val="65000"/>
                    <a:lumOff val="35000"/>
                  </a:schemeClr>
                </a:solidFill>
              </a:rPr>
              <a:t>URL</a:t>
            </a:r>
            <a:r>
              <a:rPr lang="ja-JP" altLang="en-US" sz="2000" b="1" dirty="0">
                <a:solidFill>
                  <a:schemeClr val="tx1">
                    <a:lumMod val="65000"/>
                    <a:lumOff val="35000"/>
                  </a:schemeClr>
                </a:solidFill>
              </a:rPr>
              <a:t>に掲載する予定です。</a:t>
            </a:r>
            <a:endParaRPr lang="en-US" altLang="ja-JP" sz="2000" b="1" dirty="0">
              <a:solidFill>
                <a:schemeClr val="tx1">
                  <a:lumMod val="65000"/>
                  <a:lumOff val="35000"/>
                </a:schemeClr>
              </a:solidFill>
            </a:endParaRPr>
          </a:p>
          <a:p>
            <a:pPr marL="0" indent="0">
              <a:buNone/>
            </a:pPr>
            <a:r>
              <a:rPr lang="ja-JP" altLang="en-US" sz="2000" b="1" dirty="0">
                <a:solidFill>
                  <a:schemeClr val="tx1">
                    <a:lumMod val="65000"/>
                    <a:lumOff val="35000"/>
                  </a:schemeClr>
                </a:solidFill>
              </a:rPr>
              <a:t>　　　　　</a:t>
            </a:r>
            <a:r>
              <a:rPr lang="en-US" altLang="ja-JP" sz="2000" b="1" dirty="0">
                <a:solidFill>
                  <a:schemeClr val="tx1">
                    <a:lumMod val="65000"/>
                    <a:lumOff val="35000"/>
                  </a:schemeClr>
                </a:solidFill>
              </a:rPr>
              <a:t> </a:t>
            </a:r>
            <a:r>
              <a:rPr lang="ja-JP" altLang="en-US" sz="2000" b="1" dirty="0">
                <a:solidFill>
                  <a:schemeClr val="tx1">
                    <a:lumMod val="65000"/>
                    <a:lumOff val="35000"/>
                  </a:schemeClr>
                </a:solidFill>
              </a:rPr>
              <a:t>・ 完走証は以下</a:t>
            </a:r>
            <a:r>
              <a:rPr lang="en-US" altLang="ja-JP" sz="2000" b="1" dirty="0">
                <a:solidFill>
                  <a:schemeClr val="tx1">
                    <a:lumMod val="65000"/>
                    <a:lumOff val="35000"/>
                  </a:schemeClr>
                </a:solidFill>
              </a:rPr>
              <a:t>URL</a:t>
            </a:r>
            <a:r>
              <a:rPr lang="ja-JP" altLang="en-US" sz="2000" b="1" dirty="0">
                <a:solidFill>
                  <a:schemeClr val="tx1">
                    <a:lumMod val="65000"/>
                    <a:lumOff val="35000"/>
                  </a:schemeClr>
                </a:solidFill>
              </a:rPr>
              <a:t>より公開される予定です。</a:t>
            </a:r>
            <a:endParaRPr lang="en-US" altLang="ja-JP" sz="2000" b="1" dirty="0">
              <a:solidFill>
                <a:schemeClr val="tx1">
                  <a:lumMod val="65000"/>
                  <a:lumOff val="35000"/>
                </a:schemeClr>
              </a:solidFill>
            </a:endParaRPr>
          </a:p>
          <a:p>
            <a:pPr marL="0" indent="0">
              <a:buNone/>
            </a:pPr>
            <a:r>
              <a:rPr lang="en-US" altLang="ja-JP" sz="2000" b="1" dirty="0">
                <a:solidFill>
                  <a:schemeClr val="tx1">
                    <a:lumMod val="65000"/>
                    <a:lumOff val="35000"/>
                  </a:schemeClr>
                </a:solidFill>
              </a:rPr>
              <a:t>	</a:t>
            </a:r>
            <a:r>
              <a:rPr lang="ja-JP" altLang="en-US" sz="2000" b="1" dirty="0">
                <a:solidFill>
                  <a:schemeClr val="tx1">
                    <a:lumMod val="65000"/>
                    <a:lumOff val="35000"/>
                  </a:schemeClr>
                </a:solidFill>
              </a:rPr>
              <a:t>掲載 ：　一般社団法人神奈川県トライアスロン連合ホームページ　「</a:t>
            </a:r>
            <a:r>
              <a:rPr lang="en-US" altLang="ja-JP" sz="2000" b="1" dirty="0">
                <a:solidFill>
                  <a:schemeClr val="tx1">
                    <a:lumMod val="65000"/>
                    <a:lumOff val="35000"/>
                  </a:schemeClr>
                </a:solidFill>
              </a:rPr>
              <a:t>What’s New</a:t>
            </a:r>
            <a:r>
              <a:rPr lang="ja-JP" altLang="en-US" sz="2000" b="1" dirty="0">
                <a:solidFill>
                  <a:schemeClr val="tx1">
                    <a:lumMod val="65000"/>
                    <a:lumOff val="35000"/>
                  </a:schemeClr>
                </a:solidFill>
              </a:rPr>
              <a:t>」</a:t>
            </a:r>
            <a:endParaRPr lang="en-US" altLang="ja-JP" sz="2000" b="1" dirty="0">
              <a:solidFill>
                <a:schemeClr val="tx1">
                  <a:lumMod val="65000"/>
                  <a:lumOff val="35000"/>
                </a:schemeClr>
              </a:solidFill>
            </a:endParaRPr>
          </a:p>
          <a:p>
            <a:pPr marL="0" indent="0">
              <a:buNone/>
            </a:pPr>
            <a:r>
              <a:rPr lang="en-US" altLang="ja-JP" sz="2000" b="1" dirty="0">
                <a:solidFill>
                  <a:schemeClr val="tx1">
                    <a:lumMod val="65000"/>
                    <a:lumOff val="35000"/>
                  </a:schemeClr>
                </a:solidFill>
              </a:rPr>
              <a:t>	URL</a:t>
            </a:r>
            <a:r>
              <a:rPr lang="ja-JP" altLang="en-US" sz="2000" b="1" dirty="0">
                <a:solidFill>
                  <a:schemeClr val="tx1">
                    <a:lumMod val="65000"/>
                    <a:lumOff val="35000"/>
                  </a:schemeClr>
                </a:solidFill>
              </a:rPr>
              <a:t>：　</a:t>
            </a:r>
            <a:r>
              <a:rPr lang="en-US" altLang="ja-JP" sz="2000" b="1"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https://www.kn-tu.or.jp</a:t>
            </a:r>
            <a:endParaRPr lang="en-US" altLang="ja-JP" sz="2000" b="1" dirty="0">
              <a:solidFill>
                <a:schemeClr val="tx1">
                  <a:lumMod val="65000"/>
                  <a:lumOff val="35000"/>
                </a:schemeClr>
              </a:solidFill>
            </a:endParaRPr>
          </a:p>
        </p:txBody>
      </p:sp>
      <p:sp>
        <p:nvSpPr>
          <p:cNvPr id="4" name="円/楕円 3">
            <a:extLst>
              <a:ext uri="{FF2B5EF4-FFF2-40B4-BE49-F238E27FC236}">
                <a16:creationId xmlns:a16="http://schemas.microsoft.com/office/drawing/2014/main" id="{504C59EE-996E-A44B-BE78-40ED68CE5237}"/>
              </a:ext>
            </a:extLst>
          </p:cNvPr>
          <p:cNvSpPr/>
          <p:nvPr/>
        </p:nvSpPr>
        <p:spPr>
          <a:xfrm>
            <a:off x="10325528" y="2866490"/>
            <a:ext cx="339047" cy="34675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D48D6AA-A3E0-4951-A890-A80CE88B744B}"/>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2418752408"/>
      </p:ext>
    </p:extLst>
  </p:cSld>
  <p:clrMapOvr>
    <a:masterClrMapping/>
  </p:clrMapOvr>
  <mc:AlternateContent xmlns:mc="http://schemas.openxmlformats.org/markup-compatibility/2006" xmlns:p14="http://schemas.microsoft.com/office/powerpoint/2010/main">
    <mc:Choice Requires="p14">
      <p:transition spd="slow" p14:dur="2000" advTm="18278"/>
    </mc:Choice>
    <mc:Fallback xmlns="">
      <p:transition spd="slow" advTm="182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59A55B8-5622-0746-90FE-041CFD4D7404}"/>
              </a:ext>
            </a:extLst>
          </p:cNvPr>
          <p:cNvSpPr txBox="1"/>
          <p:nvPr/>
        </p:nvSpPr>
        <p:spPr>
          <a:xfrm>
            <a:off x="1495525" y="1582838"/>
            <a:ext cx="7907420" cy="2246769"/>
          </a:xfrm>
          <a:prstGeom prst="rect">
            <a:avLst/>
          </a:prstGeom>
          <a:solidFill>
            <a:srgbClr val="FFFFFF"/>
          </a:solidFill>
          <a:ln>
            <a:noFill/>
          </a:ln>
        </p:spPr>
        <p:txBody>
          <a:bodyPr wrap="square" rtlCol="0">
            <a:spAutoFit/>
          </a:bodyPr>
          <a:lstStyle/>
          <a:p>
            <a:pPr algn="ctr"/>
            <a:r>
              <a:rPr lang="en-US" altLang="ja-JP" sz="2800" b="1" dirty="0">
                <a:ln w="0"/>
                <a:solidFill>
                  <a:schemeClr val="tx1">
                    <a:lumMod val="65000"/>
                    <a:lumOff val="35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2025</a:t>
            </a:r>
            <a:r>
              <a:rPr lang="ja-JP" altLang="en-US" sz="2800" b="1" dirty="0">
                <a:ln w="0"/>
                <a:solidFill>
                  <a:schemeClr val="tx1">
                    <a:lumMod val="65000"/>
                    <a:lumOff val="35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年</a:t>
            </a:r>
            <a:endParaRPr lang="en-US" altLang="ja-JP" sz="2800" b="1" dirty="0">
              <a:ln w="0"/>
              <a:solidFill>
                <a:schemeClr val="tx1">
                  <a:lumMod val="65000"/>
                  <a:lumOff val="35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endParaRPr>
          </a:p>
          <a:p>
            <a:pPr algn="ctr"/>
            <a:r>
              <a:rPr lang="ja-JP" altLang="en-US" sz="2800" b="1" dirty="0">
                <a:ln w="0"/>
                <a:solidFill>
                  <a:schemeClr val="tx1">
                    <a:lumMod val="65000"/>
                    <a:lumOff val="35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第</a:t>
            </a:r>
            <a:r>
              <a:rPr lang="en-US" altLang="ja-JP" sz="2800" b="1" dirty="0">
                <a:ln w="0"/>
                <a:solidFill>
                  <a:schemeClr val="tx1">
                    <a:lumMod val="65000"/>
                    <a:lumOff val="35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38</a:t>
            </a:r>
            <a:r>
              <a:rPr lang="ja-JP" altLang="en-US" sz="2800" b="1" dirty="0">
                <a:ln w="0"/>
                <a:solidFill>
                  <a:schemeClr val="tx1">
                    <a:lumMod val="65000"/>
                    <a:lumOff val="35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回</a:t>
            </a:r>
            <a:r>
              <a:rPr lang="ja-JP" altLang="en-US" sz="2800" b="1" dirty="0">
                <a:ln w="0"/>
                <a:solidFill>
                  <a:schemeClr val="tx1">
                    <a:lumMod val="50000"/>
                    <a:lumOff val="50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　</a:t>
            </a:r>
            <a:r>
              <a:rPr lang="en-US" altLang="ja-JP" sz="2800" b="1" dirty="0">
                <a:solidFill>
                  <a:schemeClr val="tx1">
                    <a:lumMod val="65000"/>
                    <a:lumOff val="35000"/>
                  </a:schemeClr>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NISSAN CUP</a:t>
            </a:r>
            <a:r>
              <a:rPr lang="en-US" altLang="ja-JP" sz="2800" b="1" dirty="0">
                <a:solidFill>
                  <a:schemeClr val="tx1">
                    <a:lumMod val="50000"/>
                    <a:lumOff val="50000"/>
                  </a:schemeClr>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rPr>
              <a:t> </a:t>
            </a:r>
            <a:r>
              <a:rPr lang="ja-JP" altLang="en-US" sz="2800" b="1" dirty="0">
                <a:ln w="0"/>
                <a:solidFill>
                  <a:schemeClr val="tx1">
                    <a:lumMod val="65000"/>
                    <a:lumOff val="35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rPr>
              <a:t>神奈川トライアスロン大会</a:t>
            </a:r>
            <a:endParaRPr lang="en-US" altLang="ja-JP" sz="2800" b="1" dirty="0">
              <a:ln w="0"/>
              <a:solidFill>
                <a:schemeClr val="tx1">
                  <a:lumMod val="65000"/>
                  <a:lumOff val="35000"/>
                </a:schemeClr>
              </a:solidFill>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endParaRPr>
          </a:p>
          <a:p>
            <a:pPr algn="ctr"/>
            <a:endParaRPr lang="en-US" altLang="ja-JP" sz="2800" b="1" dirty="0">
              <a:solidFill>
                <a:schemeClr val="tx1">
                  <a:lumMod val="65000"/>
                  <a:lumOff val="35000"/>
                </a:schemeClr>
              </a:solidFill>
              <a:latin typeface="Meiryo UI" panose="020B0604030504040204" pitchFamily="34" charset="-128"/>
              <a:ea typeface="Meiryo UI" panose="020B0604030504040204" pitchFamily="34" charset="-128"/>
            </a:endParaRPr>
          </a:p>
          <a:p>
            <a:pPr algn="ctr"/>
            <a:r>
              <a:rPr lang="ja-JP" altLang="en-US" sz="2800" b="1" dirty="0">
                <a:solidFill>
                  <a:schemeClr val="tx1">
                    <a:lumMod val="65000"/>
                    <a:lumOff val="35000"/>
                  </a:schemeClr>
                </a:solidFill>
                <a:latin typeface="Meiryo UI" panose="020B0604030504040204" pitchFamily="34" charset="-128"/>
                <a:ea typeface="Meiryo UI" panose="020B0604030504040204" pitchFamily="34" charset="-128"/>
              </a:rPr>
              <a:t>大会まで健康に気をつけて</a:t>
            </a:r>
            <a:endParaRPr lang="en-US" altLang="ja-JP" sz="2800" b="1" dirty="0">
              <a:solidFill>
                <a:schemeClr val="tx1">
                  <a:lumMod val="65000"/>
                  <a:lumOff val="35000"/>
                </a:schemeClr>
              </a:solidFill>
              <a:latin typeface="Meiryo UI" panose="020B0604030504040204" pitchFamily="34" charset="-128"/>
              <a:ea typeface="Meiryo UI" panose="020B0604030504040204" pitchFamily="34" charset="-128"/>
            </a:endParaRPr>
          </a:p>
          <a:p>
            <a:pPr algn="ctr"/>
            <a:r>
              <a:rPr lang="ja-JP" altLang="en-US" sz="2800" b="1" dirty="0">
                <a:solidFill>
                  <a:schemeClr val="tx1">
                    <a:lumMod val="65000"/>
                    <a:lumOff val="35000"/>
                  </a:schemeClr>
                </a:solidFill>
                <a:latin typeface="Meiryo UI" panose="020B0604030504040204" pitchFamily="34" charset="-128"/>
                <a:ea typeface="Meiryo UI" panose="020B0604030504040204" pitchFamily="34" charset="-128"/>
              </a:rPr>
              <a:t>元気に会場でお会いしましょう！</a:t>
            </a:r>
            <a:endParaRPr lang="en-US" altLang="ja-JP" sz="28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3" name="Slide Number Placeholder 2">
            <a:extLst>
              <a:ext uri="{FF2B5EF4-FFF2-40B4-BE49-F238E27FC236}">
                <a16:creationId xmlns:a16="http://schemas.microsoft.com/office/drawing/2014/main" id="{2E2C736C-B900-8140-3234-F86F6A3E8D54}"/>
              </a:ext>
            </a:extLst>
          </p:cNvPr>
          <p:cNvSpPr>
            <a:spLocks noGrp="1"/>
          </p:cNvSpPr>
          <p:nvPr>
            <p:ph type="sldNum" sz="quarter" idx="12"/>
          </p:nvPr>
        </p:nvSpPr>
        <p:spPr/>
        <p:txBody>
          <a:bodyPr/>
          <a:lstStyle/>
          <a:p>
            <a:fld id="{5CDD693B-EDCA-844E-AFC2-EEE690BFB6A7}" type="slidenum">
              <a:rPr kumimoji="1" lang="ja-JP" altLang="en-US" smtClean="0"/>
              <a:t>16</a:t>
            </a:fld>
            <a:endParaRPr kumimoji="1" lang="ja-JP" altLang="en-US"/>
          </a:p>
        </p:txBody>
      </p:sp>
    </p:spTree>
    <p:extLst>
      <p:ext uri="{BB962C8B-B14F-4D97-AF65-F5344CB8AC3E}">
        <p14:creationId xmlns:p14="http://schemas.microsoft.com/office/powerpoint/2010/main" val="1599715560"/>
      </p:ext>
    </p:extLst>
  </p:cSld>
  <p:clrMapOvr>
    <a:masterClrMapping/>
  </p:clrMapOvr>
  <mc:AlternateContent xmlns:mc="http://schemas.openxmlformats.org/markup-compatibility/2006" xmlns:p14="http://schemas.microsoft.com/office/powerpoint/2010/main">
    <mc:Choice Requires="p14">
      <p:transition spd="slow" p14:dur="2000" advTm="17540"/>
    </mc:Choice>
    <mc:Fallback xmlns="">
      <p:transition spd="slow" advTm="1754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83530-7091-6045-8686-86C3254BDB6C}"/>
              </a:ext>
            </a:extLst>
          </p:cNvPr>
          <p:cNvSpPr>
            <a:spLocks noGrp="1"/>
          </p:cNvSpPr>
          <p:nvPr>
            <p:ph type="title"/>
          </p:nvPr>
        </p:nvSpPr>
        <p:spPr/>
        <p:txBody>
          <a:bodyPr/>
          <a:lstStyle/>
          <a:p>
            <a:r>
              <a:rPr lang="ja-JP" altLang="en-US" b="1" dirty="0">
                <a:solidFill>
                  <a:schemeClr val="tx1">
                    <a:lumMod val="65000"/>
                    <a:lumOff val="35000"/>
                  </a:schemeClr>
                </a:solidFill>
                <a:latin typeface="Meiryo UI" panose="020B0604030504040204" pitchFamily="34" charset="-128"/>
                <a:ea typeface="Meiryo UI" panose="020B0604030504040204" pitchFamily="34" charset="-128"/>
              </a:rPr>
              <a:t>本競技説明会の内容</a:t>
            </a:r>
            <a:endParaRPr kumimoji="1" lang="ja-JP" altLang="en-US"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3" name="コンテンツ プレースホルダー 2">
            <a:extLst>
              <a:ext uri="{FF2B5EF4-FFF2-40B4-BE49-F238E27FC236}">
                <a16:creationId xmlns:a16="http://schemas.microsoft.com/office/drawing/2014/main" id="{61D3F4C4-6601-C047-8D77-66E024D74A51}"/>
              </a:ext>
            </a:extLst>
          </p:cNvPr>
          <p:cNvSpPr>
            <a:spLocks noGrp="1"/>
          </p:cNvSpPr>
          <p:nvPr>
            <p:ph idx="1"/>
          </p:nvPr>
        </p:nvSpPr>
        <p:spPr>
          <a:xfrm>
            <a:off x="1495746" y="1577673"/>
            <a:ext cx="7309207" cy="4015053"/>
          </a:xfrm>
          <a:solidFill>
            <a:srgbClr val="FFFFFF"/>
          </a:solidFill>
        </p:spPr>
        <p:txBody>
          <a:bodyPr lIns="90000" anchor="ctr">
            <a:normAutofit/>
          </a:bodyPr>
          <a:lstStyle/>
          <a:p>
            <a:pPr marL="971550" lvl="1" indent="-514350">
              <a:spcBef>
                <a:spcPts val="600"/>
              </a:spcBef>
              <a:spcAft>
                <a:spcPts val="600"/>
              </a:spcAft>
              <a:buFont typeface="+mj-lt"/>
              <a:buAutoNum type="arabicPeriod"/>
            </a:pPr>
            <a:r>
              <a:rPr kumimoji="1" lang="ja-JP" altLang="en-US" sz="2800" dirty="0">
                <a:solidFill>
                  <a:schemeClr val="tx1">
                    <a:lumMod val="65000"/>
                    <a:lumOff val="35000"/>
                  </a:schemeClr>
                </a:solidFill>
                <a:latin typeface="Meiryo UI" panose="020B0604030504040204" pitchFamily="34" charset="-128"/>
                <a:ea typeface="Meiryo UI" panose="020B0604030504040204" pitchFamily="34" charset="-128"/>
              </a:rPr>
              <a:t>大会役員</a:t>
            </a:r>
            <a:r>
              <a:rPr lang="ja-JP" altLang="en-US" sz="2800" dirty="0">
                <a:solidFill>
                  <a:schemeClr val="tx1">
                    <a:lumMod val="65000"/>
                    <a:lumOff val="35000"/>
                  </a:schemeClr>
                </a:solidFill>
              </a:rPr>
              <a:t>・主要実行委員</a:t>
            </a:r>
            <a:r>
              <a:rPr kumimoji="1" lang="ja-JP" altLang="en-US" sz="2800" dirty="0">
                <a:solidFill>
                  <a:schemeClr val="tx1">
                    <a:lumMod val="65000"/>
                    <a:lumOff val="35000"/>
                  </a:schemeClr>
                </a:solidFill>
                <a:latin typeface="Meiryo UI" panose="020B0604030504040204" pitchFamily="34" charset="-128"/>
                <a:ea typeface="Meiryo UI" panose="020B0604030504040204" pitchFamily="34" charset="-128"/>
              </a:rPr>
              <a:t>のご紹介</a:t>
            </a:r>
            <a:endParaRPr kumimoji="1" lang="en-US" altLang="ja-JP" sz="2800" dirty="0">
              <a:solidFill>
                <a:schemeClr val="tx1">
                  <a:lumMod val="65000"/>
                  <a:lumOff val="35000"/>
                </a:schemeClr>
              </a:solidFill>
              <a:latin typeface="Meiryo UI" panose="020B0604030504040204" pitchFamily="34" charset="-128"/>
              <a:ea typeface="Meiryo UI" panose="020B0604030504040204" pitchFamily="34" charset="-128"/>
            </a:endParaRPr>
          </a:p>
          <a:p>
            <a:pPr marL="971550" lvl="1" indent="-514350">
              <a:spcBef>
                <a:spcPts val="600"/>
              </a:spcBef>
              <a:spcAft>
                <a:spcPts val="600"/>
              </a:spcAft>
              <a:buFont typeface="+mj-lt"/>
              <a:buAutoNum type="arabicPeriod"/>
            </a:pPr>
            <a:r>
              <a:rPr lang="ja-JP" altLang="en-US" sz="2800" dirty="0">
                <a:solidFill>
                  <a:schemeClr val="tx1">
                    <a:lumMod val="65000"/>
                    <a:lumOff val="35000"/>
                  </a:schemeClr>
                </a:solidFill>
                <a:latin typeface="Meiryo UI" panose="020B0604030504040204" pitchFamily="34" charset="-128"/>
                <a:ea typeface="Meiryo UI" panose="020B0604030504040204" pitchFamily="34" charset="-128"/>
              </a:rPr>
              <a:t>ご参加にあたっての注意事項</a:t>
            </a:r>
            <a:endParaRPr lang="en-US" altLang="ja-JP" sz="2800" dirty="0">
              <a:solidFill>
                <a:schemeClr val="tx1">
                  <a:lumMod val="65000"/>
                  <a:lumOff val="35000"/>
                </a:schemeClr>
              </a:solidFill>
              <a:latin typeface="Meiryo UI" panose="020B0604030504040204" pitchFamily="34" charset="-128"/>
              <a:ea typeface="Meiryo UI" panose="020B0604030504040204" pitchFamily="34" charset="-128"/>
            </a:endParaRPr>
          </a:p>
          <a:p>
            <a:pPr marL="971550" lvl="1" indent="-514350">
              <a:spcBef>
                <a:spcPts val="600"/>
              </a:spcBef>
              <a:spcAft>
                <a:spcPts val="600"/>
              </a:spcAft>
              <a:buFont typeface="+mj-lt"/>
              <a:buAutoNum type="arabicPeriod"/>
            </a:pPr>
            <a:r>
              <a:rPr lang="ja-JP" altLang="en-US" sz="2800" dirty="0">
                <a:solidFill>
                  <a:schemeClr val="tx1">
                    <a:lumMod val="65000"/>
                    <a:lumOff val="35000"/>
                  </a:schemeClr>
                </a:solidFill>
                <a:latin typeface="Meiryo UI" panose="020B0604030504040204" pitchFamily="34" charset="-128"/>
                <a:ea typeface="Meiryo UI" panose="020B0604030504040204" pitchFamily="34" charset="-128"/>
              </a:rPr>
              <a:t>来場から受付について</a:t>
            </a:r>
            <a:endParaRPr lang="en-US" altLang="ja-JP" sz="2800" dirty="0">
              <a:solidFill>
                <a:schemeClr val="tx1">
                  <a:lumMod val="65000"/>
                  <a:lumOff val="35000"/>
                </a:schemeClr>
              </a:solidFill>
              <a:latin typeface="Meiryo UI" panose="020B0604030504040204" pitchFamily="34" charset="-128"/>
              <a:ea typeface="Meiryo UI" panose="020B0604030504040204" pitchFamily="34" charset="-128"/>
            </a:endParaRPr>
          </a:p>
          <a:p>
            <a:pPr marL="971550" lvl="1" indent="-514350">
              <a:spcBef>
                <a:spcPts val="600"/>
              </a:spcBef>
              <a:spcAft>
                <a:spcPts val="600"/>
              </a:spcAft>
              <a:buFont typeface="+mj-lt"/>
              <a:buAutoNum type="arabicPeriod"/>
            </a:pPr>
            <a:r>
              <a:rPr lang="ja-JP" altLang="en-US" sz="2800" dirty="0">
                <a:solidFill>
                  <a:schemeClr val="tx1">
                    <a:lumMod val="65000"/>
                    <a:lumOff val="35000"/>
                  </a:schemeClr>
                </a:solidFill>
                <a:latin typeface="Meiryo UI" panose="020B0604030504040204" pitchFamily="34" charset="-128"/>
                <a:ea typeface="Meiryo UI" panose="020B0604030504040204" pitchFamily="34" charset="-128"/>
              </a:rPr>
              <a:t>競技</a:t>
            </a:r>
            <a:r>
              <a:rPr kumimoji="1" lang="ja-JP" altLang="en-US" sz="2800" dirty="0">
                <a:solidFill>
                  <a:schemeClr val="tx1">
                    <a:lumMod val="65000"/>
                    <a:lumOff val="35000"/>
                  </a:schemeClr>
                </a:solidFill>
                <a:latin typeface="Meiryo UI" panose="020B0604030504040204" pitchFamily="34" charset="-128"/>
                <a:ea typeface="Meiryo UI" panose="020B0604030504040204" pitchFamily="34" charset="-128"/>
              </a:rPr>
              <a:t>スケジュールについて</a:t>
            </a:r>
            <a:endParaRPr kumimoji="1" lang="en-US" altLang="ja-JP" sz="2800" dirty="0">
              <a:solidFill>
                <a:schemeClr val="tx1">
                  <a:lumMod val="65000"/>
                  <a:lumOff val="35000"/>
                </a:schemeClr>
              </a:solidFill>
              <a:latin typeface="Meiryo UI" panose="020B0604030504040204" pitchFamily="34" charset="-128"/>
              <a:ea typeface="Meiryo UI" panose="020B0604030504040204" pitchFamily="34" charset="-128"/>
            </a:endParaRPr>
          </a:p>
          <a:p>
            <a:pPr marL="971550" lvl="1" indent="-514350">
              <a:spcBef>
                <a:spcPts val="600"/>
              </a:spcBef>
              <a:spcAft>
                <a:spcPts val="600"/>
              </a:spcAft>
              <a:buFont typeface="+mj-lt"/>
              <a:buAutoNum type="arabicPeriod"/>
            </a:pPr>
            <a:r>
              <a:rPr lang="ja-JP" altLang="en-US" sz="2800" dirty="0">
                <a:solidFill>
                  <a:schemeClr val="tx1">
                    <a:lumMod val="65000"/>
                    <a:lumOff val="35000"/>
                  </a:schemeClr>
                </a:solidFill>
                <a:latin typeface="Meiryo UI" panose="020B0604030504040204" pitchFamily="34" charset="-128"/>
                <a:ea typeface="Meiryo UI" panose="020B0604030504040204" pitchFamily="34" charset="-128"/>
              </a:rPr>
              <a:t>競技</a:t>
            </a:r>
            <a:r>
              <a:rPr kumimoji="1" lang="ja-JP" altLang="en-US" sz="2800" dirty="0">
                <a:solidFill>
                  <a:schemeClr val="tx1">
                    <a:lumMod val="65000"/>
                    <a:lumOff val="35000"/>
                  </a:schemeClr>
                </a:solidFill>
                <a:latin typeface="Meiryo UI" panose="020B0604030504040204" pitchFamily="34" charset="-128"/>
                <a:ea typeface="Meiryo UI" panose="020B0604030504040204" pitchFamily="34" charset="-128"/>
              </a:rPr>
              <a:t>コースについて</a:t>
            </a:r>
            <a:endParaRPr kumimoji="1" lang="en-US" altLang="ja-JP" sz="2800" dirty="0">
              <a:solidFill>
                <a:schemeClr val="tx1">
                  <a:lumMod val="65000"/>
                  <a:lumOff val="35000"/>
                </a:schemeClr>
              </a:solidFill>
              <a:latin typeface="Meiryo UI" panose="020B0604030504040204" pitchFamily="34" charset="-128"/>
              <a:ea typeface="Meiryo UI" panose="020B0604030504040204" pitchFamily="34" charset="-128"/>
            </a:endParaRPr>
          </a:p>
          <a:p>
            <a:pPr marL="971550" lvl="1" indent="-514350">
              <a:spcBef>
                <a:spcPts val="600"/>
              </a:spcBef>
              <a:spcAft>
                <a:spcPts val="600"/>
              </a:spcAft>
              <a:buFont typeface="+mj-lt"/>
              <a:buAutoNum type="arabicPeriod"/>
            </a:pPr>
            <a:r>
              <a:rPr kumimoji="1" lang="ja-JP" altLang="en-US" sz="2800" dirty="0">
                <a:solidFill>
                  <a:schemeClr val="tx1">
                    <a:lumMod val="65000"/>
                    <a:lumOff val="35000"/>
                  </a:schemeClr>
                </a:solidFill>
                <a:latin typeface="Meiryo UI" panose="020B0604030504040204" pitchFamily="34" charset="-128"/>
                <a:ea typeface="Meiryo UI" panose="020B0604030504040204" pitchFamily="34" charset="-128"/>
              </a:rPr>
              <a:t>各パートでの注意事項</a:t>
            </a:r>
            <a:endParaRPr kumimoji="1" lang="en-US" altLang="ja-JP" sz="2800" dirty="0">
              <a:solidFill>
                <a:schemeClr val="tx1">
                  <a:lumMod val="65000"/>
                  <a:lumOff val="35000"/>
                </a:schemeClr>
              </a:solidFill>
              <a:latin typeface="Meiryo UI" panose="020B0604030504040204" pitchFamily="34" charset="-128"/>
              <a:ea typeface="Meiryo UI" panose="020B0604030504040204" pitchFamily="34" charset="-128"/>
            </a:endParaRPr>
          </a:p>
          <a:p>
            <a:pPr marL="971550" lvl="1" indent="-514350">
              <a:spcBef>
                <a:spcPts val="600"/>
              </a:spcBef>
              <a:spcAft>
                <a:spcPts val="600"/>
              </a:spcAft>
              <a:buFont typeface="+mj-lt"/>
              <a:buAutoNum type="arabicPeriod"/>
            </a:pPr>
            <a:r>
              <a:rPr lang="ja-JP" altLang="en-US" sz="2800" dirty="0">
                <a:solidFill>
                  <a:schemeClr val="tx1">
                    <a:lumMod val="65000"/>
                    <a:lumOff val="35000"/>
                  </a:schemeClr>
                </a:solidFill>
              </a:rPr>
              <a:t>リザルトおよび表彰について</a:t>
            </a:r>
            <a:endParaRPr kumimoji="1" lang="en-US" altLang="ja-JP" sz="2800"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4" name="Slide Number Placeholder 3">
            <a:extLst>
              <a:ext uri="{FF2B5EF4-FFF2-40B4-BE49-F238E27FC236}">
                <a16:creationId xmlns:a16="http://schemas.microsoft.com/office/drawing/2014/main" id="{1203F0E3-96EE-FF00-1CDE-8AE52ECAFAD7}"/>
              </a:ext>
            </a:extLst>
          </p:cNvPr>
          <p:cNvSpPr>
            <a:spLocks noGrp="1"/>
          </p:cNvSpPr>
          <p:nvPr>
            <p:ph type="sldNum" sz="quarter" idx="12"/>
          </p:nvPr>
        </p:nvSpPr>
        <p:spPr/>
        <p:txBody>
          <a:bodyPr/>
          <a:lstStyle/>
          <a:p>
            <a:fld id="{5CDD693B-EDCA-844E-AFC2-EEE690BFB6A7}" type="slidenum">
              <a:rPr kumimoji="1" lang="ja-JP" altLang="en-US" smtClean="0"/>
              <a:t>2</a:t>
            </a:fld>
            <a:endParaRPr kumimoji="1" lang="ja-JP" altLang="en-US"/>
          </a:p>
        </p:txBody>
      </p:sp>
      <p:sp>
        <p:nvSpPr>
          <p:cNvPr id="7" name="テキスト ボックス 6">
            <a:extLst>
              <a:ext uri="{FF2B5EF4-FFF2-40B4-BE49-F238E27FC236}">
                <a16:creationId xmlns:a16="http://schemas.microsoft.com/office/drawing/2014/main" id="{ECAFF6BD-3FB4-EC57-5C98-AD53472F6C05}"/>
              </a:ext>
            </a:extLst>
          </p:cNvPr>
          <p:cNvSpPr txBox="1"/>
          <p:nvPr/>
        </p:nvSpPr>
        <p:spPr>
          <a:xfrm>
            <a:off x="0" y="6466720"/>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888384159"/>
      </p:ext>
    </p:extLst>
  </p:cSld>
  <p:clrMapOvr>
    <a:masterClrMapping/>
  </p:clrMapOvr>
  <mc:AlternateContent xmlns:mc="http://schemas.openxmlformats.org/markup-compatibility/2006" xmlns:p14="http://schemas.microsoft.com/office/powerpoint/2010/main">
    <mc:Choice Requires="p14">
      <p:transition spd="slow" p14:dur="2000" advTm="4470"/>
    </mc:Choice>
    <mc:Fallback xmlns="">
      <p:transition spd="slow" advTm="44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20F46F-79A9-D048-B729-BF8159D2DA1A}"/>
              </a:ext>
            </a:extLst>
          </p:cNvPr>
          <p:cNvSpPr>
            <a:spLocks noGrp="1"/>
          </p:cNvSpPr>
          <p:nvPr>
            <p:ph type="title"/>
          </p:nvPr>
        </p:nvSpPr>
        <p:spPr/>
        <p:txBody>
          <a:bodyPr/>
          <a:lstStyle/>
          <a:p>
            <a:r>
              <a:rPr kumimoji="1" lang="en-US" altLang="ja-JP" b="1" dirty="0">
                <a:solidFill>
                  <a:schemeClr val="tx1">
                    <a:lumMod val="65000"/>
                    <a:lumOff val="35000"/>
                  </a:schemeClr>
                </a:solidFill>
              </a:rPr>
              <a:t>1. </a:t>
            </a:r>
            <a:r>
              <a:rPr kumimoji="1" lang="ja-JP" altLang="en-US" b="1" dirty="0">
                <a:solidFill>
                  <a:schemeClr val="tx1">
                    <a:lumMod val="65000"/>
                    <a:lumOff val="35000"/>
                  </a:schemeClr>
                </a:solidFill>
              </a:rPr>
              <a:t>大会役員・主要実行委員のご紹介</a:t>
            </a:r>
          </a:p>
        </p:txBody>
      </p:sp>
      <p:sp>
        <p:nvSpPr>
          <p:cNvPr id="4" name="コンテンツ プレースホルダー 2">
            <a:extLst>
              <a:ext uri="{FF2B5EF4-FFF2-40B4-BE49-F238E27FC236}">
                <a16:creationId xmlns:a16="http://schemas.microsoft.com/office/drawing/2014/main" id="{2904A6DC-2FA6-4842-AE30-678A2A1520B9}"/>
              </a:ext>
            </a:extLst>
          </p:cNvPr>
          <p:cNvSpPr>
            <a:spLocks noGrp="1"/>
          </p:cNvSpPr>
          <p:nvPr>
            <p:ph idx="1"/>
          </p:nvPr>
        </p:nvSpPr>
        <p:spPr>
          <a:xfrm>
            <a:off x="1495747" y="1577673"/>
            <a:ext cx="8789481" cy="4454532"/>
          </a:xfrm>
          <a:solidFill>
            <a:srgbClr val="FFFFFF"/>
          </a:solidFill>
        </p:spPr>
        <p:txBody>
          <a:bodyPr>
            <a:normAutofit/>
          </a:bodyPr>
          <a:lstStyle/>
          <a:p>
            <a:pPr marL="457200" lvl="1" indent="0">
              <a:lnSpc>
                <a:spcPct val="100000"/>
              </a:lnSpc>
              <a:buNone/>
              <a:tabLst>
                <a:tab pos="3203575" algn="l"/>
              </a:tabLst>
            </a:pP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大会会長</a:t>
            </a:r>
            <a:r>
              <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中山</a:t>
            </a:r>
            <a:r>
              <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俊行</a:t>
            </a:r>
            <a:endPar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endParaRPr>
          </a:p>
          <a:p>
            <a:pPr marL="457200" lvl="1" indent="0">
              <a:lnSpc>
                <a:spcPct val="100000"/>
              </a:lnSpc>
              <a:buNone/>
              <a:tabLst>
                <a:tab pos="3203575" algn="l"/>
              </a:tabLst>
            </a:pP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大会副会長</a:t>
            </a:r>
            <a:r>
              <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渡邉</a:t>
            </a:r>
            <a:r>
              <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英夫</a:t>
            </a:r>
            <a:endPar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endParaRPr>
          </a:p>
          <a:p>
            <a:pPr marL="457200" lvl="1" indent="0">
              <a:lnSpc>
                <a:spcPct val="100000"/>
              </a:lnSpc>
              <a:buNone/>
              <a:tabLst>
                <a:tab pos="3203575" algn="l"/>
              </a:tabLst>
            </a:pPr>
            <a:r>
              <a:rPr lang="ja-JP" altLang="en-US" dirty="0">
                <a:solidFill>
                  <a:schemeClr val="tx1">
                    <a:lumMod val="65000"/>
                    <a:lumOff val="35000"/>
                  </a:schemeClr>
                </a:solidFill>
              </a:rPr>
              <a:t>実行委員長</a:t>
            </a:r>
            <a:r>
              <a:rPr lang="en-US" altLang="ja-JP" dirty="0">
                <a:solidFill>
                  <a:schemeClr val="tx1">
                    <a:lumMod val="65000"/>
                    <a:lumOff val="35000"/>
                  </a:schemeClr>
                </a:solidFill>
              </a:rPr>
              <a:t>	</a:t>
            </a:r>
            <a:r>
              <a:rPr lang="ja-JP" altLang="en-US" dirty="0">
                <a:solidFill>
                  <a:schemeClr val="tx1">
                    <a:lumMod val="65000"/>
                    <a:lumOff val="35000"/>
                  </a:schemeClr>
                </a:solidFill>
              </a:rPr>
              <a:t>高崎</a:t>
            </a:r>
            <a:r>
              <a:rPr lang="en-US" altLang="ja-JP" dirty="0">
                <a:solidFill>
                  <a:schemeClr val="tx1">
                    <a:lumMod val="65000"/>
                    <a:lumOff val="35000"/>
                  </a:schemeClr>
                </a:solidFill>
              </a:rPr>
              <a:t> </a:t>
            </a:r>
            <a:r>
              <a:rPr lang="ja-JP" altLang="en-US" dirty="0">
                <a:solidFill>
                  <a:schemeClr val="tx1">
                    <a:lumMod val="65000"/>
                    <a:lumOff val="35000"/>
                  </a:schemeClr>
                </a:solidFill>
              </a:rPr>
              <a:t>聡</a:t>
            </a:r>
            <a:endParaRPr lang="en-US" altLang="ja-JP" dirty="0">
              <a:solidFill>
                <a:schemeClr val="tx1">
                  <a:lumMod val="65000"/>
                  <a:lumOff val="35000"/>
                </a:schemeClr>
              </a:solidFill>
              <a:latin typeface="Meiryo UI" panose="020B0604030504040204" pitchFamily="34" charset="-128"/>
              <a:ea typeface="Meiryo UI" panose="020B0604030504040204" pitchFamily="34" charset="-128"/>
            </a:endParaRPr>
          </a:p>
          <a:p>
            <a:pPr marL="457200" lvl="1" indent="0">
              <a:lnSpc>
                <a:spcPct val="100000"/>
              </a:lnSpc>
              <a:buNone/>
              <a:tabLst>
                <a:tab pos="3203575" algn="l"/>
              </a:tabLst>
            </a:pPr>
            <a:r>
              <a:rPr lang="ja-JP" altLang="en-US" dirty="0">
                <a:solidFill>
                  <a:schemeClr val="tx1">
                    <a:lumMod val="65000"/>
                    <a:lumOff val="35000"/>
                  </a:schemeClr>
                </a:solidFill>
              </a:rPr>
              <a:t>チームリーダー　</a:t>
            </a:r>
            <a:r>
              <a:rPr lang="en-US" altLang="ja-JP" dirty="0">
                <a:solidFill>
                  <a:schemeClr val="tx1">
                    <a:lumMod val="65000"/>
                    <a:lumOff val="35000"/>
                  </a:schemeClr>
                </a:solidFill>
              </a:rPr>
              <a:t>	</a:t>
            </a:r>
            <a:r>
              <a:rPr lang="ja-JP" altLang="en-US" dirty="0">
                <a:solidFill>
                  <a:schemeClr val="tx1">
                    <a:lumMod val="65000"/>
                    <a:lumOff val="35000"/>
                  </a:schemeClr>
                </a:solidFill>
              </a:rPr>
              <a:t>浅野 拓哉</a:t>
            </a:r>
            <a:endParaRPr lang="en-US" altLang="ja-JP" dirty="0">
              <a:solidFill>
                <a:schemeClr val="tx1">
                  <a:lumMod val="65000"/>
                  <a:lumOff val="35000"/>
                </a:schemeClr>
              </a:solidFill>
            </a:endParaRPr>
          </a:p>
          <a:p>
            <a:pPr marL="457200" lvl="1" indent="0">
              <a:lnSpc>
                <a:spcPct val="100000"/>
              </a:lnSpc>
              <a:buNone/>
              <a:tabLst>
                <a:tab pos="3203575" algn="l"/>
              </a:tabLst>
            </a:pPr>
            <a:r>
              <a:rPr lang="ja-JP" altLang="en-US" dirty="0">
                <a:solidFill>
                  <a:schemeClr val="tx1">
                    <a:lumMod val="65000"/>
                    <a:lumOff val="35000"/>
                  </a:schemeClr>
                </a:solidFill>
                <a:latin typeface="Meiryo UI" panose="020B0604030504040204" pitchFamily="34" charset="-128"/>
                <a:ea typeface="Meiryo UI" panose="020B0604030504040204" pitchFamily="34" charset="-128"/>
              </a:rPr>
              <a:t>レースディレクター</a:t>
            </a:r>
            <a:r>
              <a:rPr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lang="ja-JP" altLang="en-US" dirty="0">
                <a:solidFill>
                  <a:schemeClr val="tx1">
                    <a:lumMod val="65000"/>
                    <a:lumOff val="35000"/>
                  </a:schemeClr>
                </a:solidFill>
                <a:latin typeface="Meiryo UI" panose="020B0604030504040204" pitchFamily="34" charset="-128"/>
                <a:ea typeface="Meiryo UI" panose="020B0604030504040204" pitchFamily="34" charset="-128"/>
              </a:rPr>
              <a:t>杉浦</a:t>
            </a:r>
            <a:r>
              <a:rPr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lang="ja-JP" altLang="en-US" dirty="0">
                <a:solidFill>
                  <a:schemeClr val="tx1">
                    <a:lumMod val="65000"/>
                    <a:lumOff val="35000"/>
                  </a:schemeClr>
                </a:solidFill>
                <a:latin typeface="Meiryo UI" panose="020B0604030504040204" pitchFamily="34" charset="-128"/>
                <a:ea typeface="Meiryo UI" panose="020B0604030504040204" pitchFamily="34" charset="-128"/>
              </a:rPr>
              <a:t>博</a:t>
            </a:r>
            <a:endParaRPr lang="en-US" altLang="ja-JP" dirty="0">
              <a:solidFill>
                <a:schemeClr val="tx1">
                  <a:lumMod val="65000"/>
                  <a:lumOff val="35000"/>
                </a:schemeClr>
              </a:solidFill>
              <a:latin typeface="Meiryo UI" panose="020B0604030504040204" pitchFamily="34" charset="-128"/>
              <a:ea typeface="Meiryo UI" panose="020B0604030504040204" pitchFamily="34" charset="-128"/>
            </a:endParaRPr>
          </a:p>
          <a:p>
            <a:pPr marL="457200" lvl="1" indent="0">
              <a:lnSpc>
                <a:spcPct val="100000"/>
              </a:lnSpc>
              <a:buNone/>
              <a:tabLst>
                <a:tab pos="3203575" algn="l"/>
              </a:tabLst>
            </a:pP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大会本部</a:t>
            </a:r>
            <a:r>
              <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杉浦</a:t>
            </a:r>
            <a:r>
              <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真由美</a:t>
            </a:r>
            <a:endParaRPr lang="en-US" altLang="ja-JP" dirty="0">
              <a:solidFill>
                <a:schemeClr val="tx1">
                  <a:lumMod val="65000"/>
                  <a:lumOff val="35000"/>
                </a:schemeClr>
              </a:solidFill>
            </a:endParaRPr>
          </a:p>
          <a:p>
            <a:pPr marL="457200" lvl="1" indent="0">
              <a:lnSpc>
                <a:spcPct val="100000"/>
              </a:lnSpc>
              <a:buNone/>
              <a:tabLst>
                <a:tab pos="3203575" algn="l"/>
              </a:tabLst>
            </a:pP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技術代表</a:t>
            </a:r>
            <a:r>
              <a:rPr kumimoji="1" lang="en-US" altLang="ja-JP" dirty="0">
                <a:solidFill>
                  <a:schemeClr val="tx1">
                    <a:lumMod val="65000"/>
                    <a:lumOff val="35000"/>
                  </a:schemeClr>
                </a:solidFill>
                <a:latin typeface="Meiryo UI" panose="020B0604030504040204" pitchFamily="34" charset="-128"/>
                <a:ea typeface="Meiryo UI" panose="020B0604030504040204" pitchFamily="34" charset="-128"/>
              </a:rPr>
              <a:t>	</a:t>
            </a:r>
            <a:r>
              <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rPr>
              <a:t>岩田 聖市</a:t>
            </a:r>
            <a:endParaRPr lang="en-US" altLang="ja-JP" dirty="0">
              <a:solidFill>
                <a:schemeClr val="tx1">
                  <a:lumMod val="65000"/>
                  <a:lumOff val="35000"/>
                </a:schemeClr>
              </a:solidFill>
            </a:endParaRPr>
          </a:p>
          <a:p>
            <a:pPr marL="457200" lvl="1" indent="0">
              <a:lnSpc>
                <a:spcPct val="100000"/>
              </a:lnSpc>
              <a:buNone/>
              <a:tabLst>
                <a:tab pos="3203575" algn="l"/>
              </a:tabLst>
            </a:pPr>
            <a:r>
              <a:rPr lang="ja-JP" altLang="en-US" dirty="0">
                <a:solidFill>
                  <a:schemeClr val="tx1">
                    <a:lumMod val="65000"/>
                    <a:lumOff val="35000"/>
                  </a:schemeClr>
                </a:solidFill>
              </a:rPr>
              <a:t>エイジ審判長</a:t>
            </a:r>
            <a:r>
              <a:rPr lang="en-US" altLang="ja-JP" dirty="0">
                <a:solidFill>
                  <a:schemeClr val="tx1">
                    <a:lumMod val="65000"/>
                    <a:lumOff val="35000"/>
                  </a:schemeClr>
                </a:solidFill>
              </a:rPr>
              <a:t>	</a:t>
            </a:r>
            <a:r>
              <a:rPr lang="ja-JP" altLang="en-US" dirty="0">
                <a:solidFill>
                  <a:schemeClr val="tx1">
                    <a:lumMod val="65000"/>
                    <a:lumOff val="35000"/>
                  </a:schemeClr>
                </a:solidFill>
              </a:rPr>
              <a:t>楜澤 信</a:t>
            </a:r>
            <a:endParaRPr lang="en-US" altLang="ja-JP" dirty="0">
              <a:solidFill>
                <a:schemeClr val="tx1">
                  <a:lumMod val="65000"/>
                  <a:lumOff val="35000"/>
                </a:schemeClr>
              </a:solidFill>
            </a:endParaRPr>
          </a:p>
          <a:p>
            <a:pPr marL="457200" lvl="1" indent="0">
              <a:lnSpc>
                <a:spcPct val="100000"/>
              </a:lnSpc>
              <a:buNone/>
              <a:tabLst>
                <a:tab pos="3203575" algn="l"/>
              </a:tabLst>
            </a:pPr>
            <a:r>
              <a:rPr lang="ja-JP" altLang="en-US" dirty="0">
                <a:solidFill>
                  <a:schemeClr val="tx1">
                    <a:lumMod val="65000"/>
                    <a:lumOff val="35000"/>
                  </a:schemeClr>
                </a:solidFill>
              </a:rPr>
              <a:t>選手権審判長</a:t>
            </a:r>
            <a:r>
              <a:rPr lang="en-US" altLang="ja-JP" dirty="0">
                <a:solidFill>
                  <a:schemeClr val="tx1">
                    <a:lumMod val="65000"/>
                    <a:lumOff val="35000"/>
                  </a:schemeClr>
                </a:solidFill>
              </a:rPr>
              <a:t>	</a:t>
            </a:r>
            <a:r>
              <a:rPr lang="ja-JP" altLang="en-US" dirty="0">
                <a:solidFill>
                  <a:schemeClr val="tx1">
                    <a:lumMod val="65000"/>
                    <a:lumOff val="35000"/>
                  </a:schemeClr>
                </a:solidFill>
              </a:rPr>
              <a:t>北岡 聡</a:t>
            </a:r>
            <a:endParaRPr lang="en-US" altLang="ja-JP" dirty="0">
              <a:solidFill>
                <a:schemeClr val="tx1">
                  <a:lumMod val="65000"/>
                  <a:lumOff val="35000"/>
                </a:schemeClr>
              </a:solidFill>
            </a:endParaRPr>
          </a:p>
          <a:p>
            <a:pPr marL="457200" lvl="1" indent="0">
              <a:lnSpc>
                <a:spcPct val="100000"/>
              </a:lnSpc>
              <a:buNone/>
              <a:tabLst>
                <a:tab pos="3203575" algn="l"/>
              </a:tabLst>
            </a:pPr>
            <a:r>
              <a:rPr lang="ja-JP" altLang="en-US" dirty="0">
                <a:solidFill>
                  <a:schemeClr val="tx1">
                    <a:lumMod val="65000"/>
                    <a:lumOff val="35000"/>
                  </a:schemeClr>
                </a:solidFill>
              </a:rPr>
              <a:t>審議委員</a:t>
            </a:r>
            <a:r>
              <a:rPr lang="ja-JP" altLang="en-US" sz="1800" dirty="0">
                <a:solidFill>
                  <a:schemeClr val="tx1">
                    <a:lumMod val="65000"/>
                    <a:lumOff val="35000"/>
                  </a:schemeClr>
                </a:solidFill>
              </a:rPr>
              <a:t>（一般の部）</a:t>
            </a:r>
            <a:r>
              <a:rPr lang="en-US" altLang="ja-JP" dirty="0">
                <a:solidFill>
                  <a:schemeClr val="tx1">
                    <a:lumMod val="65000"/>
                    <a:lumOff val="35000"/>
                  </a:schemeClr>
                </a:solidFill>
              </a:rPr>
              <a:t>	</a:t>
            </a:r>
            <a:r>
              <a:rPr lang="ja-JP" altLang="en-US" dirty="0">
                <a:solidFill>
                  <a:schemeClr val="tx1">
                    <a:lumMod val="65000"/>
                    <a:lumOff val="35000"/>
                  </a:schemeClr>
                </a:solidFill>
              </a:rPr>
              <a:t>中山 俊行</a:t>
            </a:r>
            <a:r>
              <a:rPr lang="en-US" altLang="ja-JP" dirty="0">
                <a:solidFill>
                  <a:schemeClr val="tx1">
                    <a:lumMod val="65000"/>
                    <a:lumOff val="35000"/>
                  </a:schemeClr>
                </a:solidFill>
              </a:rPr>
              <a:t>/</a:t>
            </a:r>
            <a:r>
              <a:rPr lang="ja-JP" altLang="en-US" dirty="0">
                <a:solidFill>
                  <a:schemeClr val="tx1">
                    <a:lumMod val="65000"/>
                    <a:lumOff val="35000"/>
                  </a:schemeClr>
                </a:solidFill>
              </a:rPr>
              <a:t>高崎</a:t>
            </a:r>
            <a:r>
              <a:rPr lang="en-US" altLang="ja-JP" dirty="0">
                <a:solidFill>
                  <a:schemeClr val="tx1">
                    <a:lumMod val="65000"/>
                    <a:lumOff val="35000"/>
                  </a:schemeClr>
                </a:solidFill>
              </a:rPr>
              <a:t> </a:t>
            </a:r>
            <a:r>
              <a:rPr lang="ja-JP" altLang="en-US" dirty="0">
                <a:solidFill>
                  <a:schemeClr val="tx1">
                    <a:lumMod val="65000"/>
                    <a:lumOff val="35000"/>
                  </a:schemeClr>
                </a:solidFill>
              </a:rPr>
              <a:t>聡</a:t>
            </a:r>
            <a:r>
              <a:rPr lang="en-US" altLang="ja-JP" dirty="0">
                <a:solidFill>
                  <a:schemeClr val="tx1">
                    <a:lumMod val="65000"/>
                    <a:lumOff val="35000"/>
                  </a:schemeClr>
                </a:solidFill>
              </a:rPr>
              <a:t>/</a:t>
            </a:r>
            <a:r>
              <a:rPr lang="ja-JP" altLang="en-US" dirty="0">
                <a:solidFill>
                  <a:schemeClr val="tx1">
                    <a:lumMod val="65000"/>
                    <a:lumOff val="35000"/>
                  </a:schemeClr>
                </a:solidFill>
              </a:rPr>
              <a:t>岩田</a:t>
            </a:r>
            <a:r>
              <a:rPr lang="en-US" altLang="ja-JP" dirty="0">
                <a:solidFill>
                  <a:schemeClr val="tx1">
                    <a:lumMod val="65000"/>
                    <a:lumOff val="35000"/>
                  </a:schemeClr>
                </a:solidFill>
              </a:rPr>
              <a:t> </a:t>
            </a:r>
            <a:r>
              <a:rPr lang="ja-JP" altLang="en-US" dirty="0">
                <a:solidFill>
                  <a:schemeClr val="tx1">
                    <a:lumMod val="65000"/>
                    <a:lumOff val="35000"/>
                  </a:schemeClr>
                </a:solidFill>
              </a:rPr>
              <a:t>聖市</a:t>
            </a:r>
            <a:endParaRPr lang="en-US" altLang="ja-JP" dirty="0">
              <a:solidFill>
                <a:schemeClr val="tx1">
                  <a:lumMod val="65000"/>
                  <a:lumOff val="35000"/>
                </a:schemeClr>
              </a:solidFill>
            </a:endParaRPr>
          </a:p>
        </p:txBody>
      </p:sp>
      <p:sp>
        <p:nvSpPr>
          <p:cNvPr id="8" name="Slide Number Placeholder 7">
            <a:extLst>
              <a:ext uri="{FF2B5EF4-FFF2-40B4-BE49-F238E27FC236}">
                <a16:creationId xmlns:a16="http://schemas.microsoft.com/office/drawing/2014/main" id="{292CCC6C-E4B4-03D6-BE1C-1C827CE73A49}"/>
              </a:ext>
            </a:extLst>
          </p:cNvPr>
          <p:cNvSpPr>
            <a:spLocks noGrp="1"/>
          </p:cNvSpPr>
          <p:nvPr>
            <p:ph type="sldNum" sz="quarter" idx="12"/>
          </p:nvPr>
        </p:nvSpPr>
        <p:spPr/>
        <p:txBody>
          <a:bodyPr/>
          <a:lstStyle/>
          <a:p>
            <a:fld id="{5CDD693B-EDCA-844E-AFC2-EEE690BFB6A7}" type="slidenum">
              <a:rPr kumimoji="1" lang="ja-JP" altLang="en-US" smtClean="0"/>
              <a:t>3</a:t>
            </a:fld>
            <a:endParaRPr kumimoji="1" lang="ja-JP" altLang="en-US"/>
          </a:p>
        </p:txBody>
      </p:sp>
      <p:pic>
        <p:nvPicPr>
          <p:cNvPr id="5" name="図 4">
            <a:extLst>
              <a:ext uri="{FF2B5EF4-FFF2-40B4-BE49-F238E27FC236}">
                <a16:creationId xmlns:a16="http://schemas.microsoft.com/office/drawing/2014/main" id="{08CAFA0B-C911-164A-8798-1E54776B2912}"/>
              </a:ext>
            </a:extLst>
          </p:cNvPr>
          <p:cNvPicPr>
            <a:picLocks noChangeAspect="1"/>
          </p:cNvPicPr>
          <p:nvPr/>
        </p:nvPicPr>
        <p:blipFill>
          <a:blip r:embed="rId3"/>
          <a:stretch>
            <a:fillRect/>
          </a:stretch>
        </p:blipFill>
        <p:spPr>
          <a:xfrm>
            <a:off x="6915527" y="1816594"/>
            <a:ext cx="4438273" cy="2017951"/>
          </a:xfrm>
          <a:prstGeom prst="rect">
            <a:avLst/>
          </a:prstGeom>
        </p:spPr>
      </p:pic>
      <p:sp>
        <p:nvSpPr>
          <p:cNvPr id="6" name="サブタイトル 2">
            <a:extLst>
              <a:ext uri="{FF2B5EF4-FFF2-40B4-BE49-F238E27FC236}">
                <a16:creationId xmlns:a16="http://schemas.microsoft.com/office/drawing/2014/main" id="{FC92418C-5B6E-7648-B91D-A3D2E7A20032}"/>
              </a:ext>
            </a:extLst>
          </p:cNvPr>
          <p:cNvSpPr txBox="1">
            <a:spLocks/>
          </p:cNvSpPr>
          <p:nvPr/>
        </p:nvSpPr>
        <p:spPr>
          <a:xfrm>
            <a:off x="7121624" y="3858105"/>
            <a:ext cx="3709409" cy="430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solidFill>
                  <a:srgbClr val="FF0000"/>
                </a:solidFill>
              </a:rPr>
              <a:t>レース当日は、この白黒のユニフォームを着た日本トライアスロン連合（</a:t>
            </a:r>
            <a:r>
              <a:rPr lang="en-US" altLang="ja-JP" sz="1100" dirty="0">
                <a:solidFill>
                  <a:srgbClr val="FF0000"/>
                </a:solidFill>
              </a:rPr>
              <a:t>JTU</a:t>
            </a:r>
            <a:r>
              <a:rPr lang="ja-JP" altLang="en-US" sz="1100" dirty="0">
                <a:solidFill>
                  <a:srgbClr val="FF0000"/>
                </a:solidFill>
              </a:rPr>
              <a:t>）公認審判員の指示に従ってください。</a:t>
            </a:r>
          </a:p>
        </p:txBody>
      </p:sp>
      <p:sp>
        <p:nvSpPr>
          <p:cNvPr id="7" name="テキスト ボックス 6">
            <a:extLst>
              <a:ext uri="{FF2B5EF4-FFF2-40B4-BE49-F238E27FC236}">
                <a16:creationId xmlns:a16="http://schemas.microsoft.com/office/drawing/2014/main" id="{4F2A0C30-9000-99A8-1A01-CE9D86F5EDA6}"/>
              </a:ext>
            </a:extLst>
          </p:cNvPr>
          <p:cNvSpPr txBox="1"/>
          <p:nvPr/>
        </p:nvSpPr>
        <p:spPr>
          <a:xfrm>
            <a:off x="0" y="6519446"/>
            <a:ext cx="5049780"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704186843"/>
      </p:ext>
    </p:extLst>
  </p:cSld>
  <p:clrMapOvr>
    <a:masterClrMapping/>
  </p:clrMapOvr>
  <mc:AlternateContent xmlns:mc="http://schemas.openxmlformats.org/markup-compatibility/2006" xmlns:p14="http://schemas.microsoft.com/office/powerpoint/2010/main">
    <mc:Choice Requires="p14">
      <p:transition spd="slow" p14:dur="2000" advTm="14956"/>
    </mc:Choice>
    <mc:Fallback xmlns="">
      <p:transition spd="slow" advTm="14956"/>
    </mc:Fallback>
  </mc:AlternateContent>
  <p:extLst>
    <p:ext uri="{3A86A75C-4F4B-4683-9AE1-C65F6400EC91}">
      <p14:laserTraceLst xmlns:p14="http://schemas.microsoft.com/office/powerpoint/2010/main">
        <p14:tracePtLst>
          <p14:tracePt t="5422" x="11828463" y="4821238"/>
          <p14:tracePt t="5424" x="11747500" y="4851400"/>
          <p14:tracePt t="5438" x="11668125" y="4870450"/>
          <p14:tracePt t="5447" x="11626850" y="4870450"/>
          <p14:tracePt t="5452" x="11607800" y="4881563"/>
          <p14:tracePt t="5466" x="11596688" y="4881563"/>
          <p14:tracePt t="5474" x="11577638" y="4881563"/>
          <p14:tracePt t="5483" x="11566525" y="4881563"/>
          <p14:tracePt t="5489" x="11557000" y="4881563"/>
          <p14:tracePt t="5509" x="11515725" y="4881563"/>
          <p14:tracePt t="5551" x="11325225" y="4881563"/>
          <p14:tracePt t="5558" x="11295063" y="4881563"/>
          <p14:tracePt t="5566" x="11264900" y="4881563"/>
          <p14:tracePt t="5574" x="11244263" y="4881563"/>
          <p14:tracePt t="5579" x="11223625" y="4881563"/>
          <p14:tracePt t="5584" x="11214100" y="4881563"/>
          <p14:tracePt t="5601" x="11193463" y="4881563"/>
          <p14:tracePt t="5609" x="11133138" y="4881563"/>
          <p14:tracePt t="5615" x="11072813" y="4881563"/>
          <p14:tracePt t="5622" x="11022013" y="4881563"/>
          <p14:tracePt t="5637" x="10860088" y="4881563"/>
          <p14:tracePt t="5647" x="10739438" y="4881563"/>
          <p14:tracePt t="5652" x="10598150" y="4860925"/>
          <p14:tracePt t="5658" x="10456863" y="4851400"/>
          <p14:tracePt t="5667" x="10296525" y="4851400"/>
          <p14:tracePt t="5674" x="10155238" y="4851400"/>
          <p14:tracePt t="5686" x="10013950" y="4851400"/>
          <p14:tracePt t="5689" x="9852025" y="4851400"/>
          <p14:tracePt t="5704" x="9569450" y="4821238"/>
          <p14:tracePt t="5723" x="9358313" y="4800600"/>
          <p14:tracePt t="5737" x="9177338" y="4791075"/>
          <p14:tracePt t="5740" x="9096375" y="4770438"/>
          <p14:tracePt t="5751" x="9024938" y="4760913"/>
          <p14:tracePt t="5754" x="8985250" y="4760913"/>
          <p14:tracePt t="5772" x="8883650" y="4740275"/>
          <p14:tracePt t="5781" x="8843963" y="4740275"/>
          <p14:tracePt t="5784" x="8793163" y="4730750"/>
          <p14:tracePt t="5792" x="8763000" y="4719638"/>
          <p14:tracePt t="5800" x="8732838" y="4719638"/>
          <p14:tracePt t="5807" x="8693150" y="4699000"/>
          <p14:tracePt t="5817" x="8662988" y="4689475"/>
          <p14:tracePt t="5821" x="8632825" y="4689475"/>
          <p14:tracePt t="5833" x="8602663" y="4679950"/>
          <p14:tracePt t="5839" x="8561388" y="4668838"/>
          <p14:tracePt t="5849" x="8521700" y="4668838"/>
          <p14:tracePt t="5854" x="8501063" y="4668838"/>
          <p14:tracePt t="5860" x="8450263" y="4668838"/>
          <p14:tracePt t="5869" x="8420100" y="4668838"/>
          <p14:tracePt t="5874" x="8389938" y="4668838"/>
          <p14:tracePt t="5888" x="8299450" y="4668838"/>
          <p14:tracePt t="5907" x="8208963" y="4668838"/>
          <p14:tracePt t="5910" x="8158163" y="4679950"/>
          <p14:tracePt t="5925" x="8067675" y="4699000"/>
          <p14:tracePt t="5935" x="8026400" y="4699000"/>
          <p14:tracePt t="5939" x="7977188" y="4699000"/>
          <p14:tracePt t="5952" x="7956550" y="4699000"/>
          <p14:tracePt t="5955" x="7926388" y="4710113"/>
          <p14:tracePt t="5973" x="7875588" y="4710113"/>
          <p14:tracePt t="5982" x="7866063" y="4710113"/>
          <p14:tracePt t="5985" x="7854950" y="4710113"/>
          <p14:tracePt t="5993" x="7845425" y="4710113"/>
          <p14:tracePt t="6018" x="7835900" y="4710113"/>
          <p14:tracePt t="6023" x="7824788" y="4710113"/>
          <p14:tracePt t="6053" x="7824788" y="4719638"/>
          <p14:tracePt t="6333" x="7724775" y="4719638"/>
          <p14:tracePt t="6357" x="7300913" y="4668838"/>
          <p14:tracePt t="6370" x="7089775" y="4629150"/>
          <p14:tracePt t="6380" x="6937375" y="4578350"/>
          <p14:tracePt t="6384" x="6837363" y="4548188"/>
          <p14:tracePt t="6392" x="6705600" y="4518025"/>
          <p14:tracePt t="6402" x="6624638" y="4467225"/>
          <p14:tracePt t="6407" x="6534150" y="4427538"/>
          <p14:tracePt t="6422" x="6423025" y="4346575"/>
          <p14:tracePt t="6440" x="6353175" y="4276725"/>
          <p14:tracePt t="6447" x="6332538" y="4225925"/>
          <p14:tracePt t="6453" x="6292850" y="4175125"/>
          <p14:tracePt t="6459" x="6272213" y="4124325"/>
          <p14:tracePt t="6468" x="6242050" y="4075113"/>
          <p14:tracePt t="6473" x="6211888" y="4003675"/>
          <p14:tracePt t="6484" x="6191250" y="3933825"/>
          <p14:tracePt t="6488" x="6142038" y="3852863"/>
          <p14:tracePt t="6504" x="6080125" y="3600450"/>
          <p14:tracePt t="6515" x="6061075" y="3468688"/>
          <p14:tracePt t="6518" x="6049963" y="3368675"/>
          <p14:tracePt t="6527" x="6030913" y="3317875"/>
          <p14:tracePt t="6536" x="6030913" y="3278188"/>
          <p14:tracePt t="6541" x="6010275" y="3197225"/>
          <p14:tracePt t="6555" x="6000750" y="3106738"/>
          <p14:tracePt t="6569" x="6019800" y="2803525"/>
          <p14:tracePt t="6580" x="6019800" y="2722563"/>
          <p14:tracePt t="6586" x="6049963" y="2652713"/>
          <p14:tracePt t="6593" x="6061075" y="2601913"/>
          <p14:tracePt t="6606" x="6111875" y="2481263"/>
          <p14:tracePt t="6615" x="6142038" y="2420938"/>
          <p14:tracePt t="6621" x="6181725" y="2349500"/>
          <p14:tracePt t="6634" x="6221413" y="2279650"/>
          <p14:tracePt t="6639" x="6262688" y="2189163"/>
          <p14:tracePt t="6646" x="6323013" y="2117725"/>
          <p14:tracePt t="6653" x="6362700" y="2057400"/>
          <p14:tracePt t="6659" x="6403975" y="2006600"/>
          <p14:tracePt t="6669" x="6434138" y="1976438"/>
          <p14:tracePt t="6674" x="6473825" y="1936750"/>
          <p14:tracePt t="6683" x="6494463" y="1906588"/>
          <p14:tracePt t="6688" x="6534150" y="1885950"/>
          <p14:tracePt t="6700" x="6554788" y="1865313"/>
          <p14:tracePt t="6706" x="6584950" y="1825625"/>
          <p14:tracePt t="6718" x="6605588" y="1795463"/>
          <p14:tracePt t="6721" x="6635750" y="1774825"/>
          <p14:tracePt t="6729" x="6665913" y="1724025"/>
          <p14:tracePt t="6736" x="6705600" y="1684338"/>
          <p14:tracePt t="6740" x="6756400" y="1633538"/>
          <p14:tracePt t="6763" x="6907213" y="1512888"/>
          <p14:tracePt t="6767" x="6999288" y="1441450"/>
          <p14:tracePt t="6770" x="7089775" y="1381125"/>
          <p14:tracePt t="6779" x="7159625" y="1320800"/>
          <p14:tracePt t="6784" x="7250113" y="1270000"/>
          <p14:tracePt t="6792" x="7342188" y="1230313"/>
          <p14:tracePt t="6800" x="7462838" y="1169988"/>
          <p14:tracePt t="6806" x="7593013" y="1130300"/>
          <p14:tracePt t="6817" x="7715250" y="1089025"/>
          <p14:tracePt t="6821" x="7824788" y="1058863"/>
          <p14:tracePt t="6833" x="7935913" y="1008063"/>
          <p14:tracePt t="6838" x="8016875" y="977900"/>
          <p14:tracePt t="6848" x="8128000" y="947738"/>
          <p14:tracePt t="6854" x="8218488" y="908050"/>
          <p14:tracePt t="6858" x="8320088" y="857250"/>
          <p14:tracePt t="6871" x="8410575" y="827088"/>
          <p14:tracePt t="6874" x="8480425" y="817563"/>
          <p14:tracePt t="6888" x="8540750" y="806450"/>
          <p14:tracePt t="6890" x="8632825" y="776288"/>
          <p14:tracePt t="6904" x="8763000" y="746125"/>
          <p14:tracePt t="6914" x="8804275" y="736600"/>
          <p14:tracePt t="6919" x="8894763" y="725488"/>
          <p14:tracePt t="6925" x="8975725" y="725488"/>
          <p14:tracePt t="6932" x="9055100" y="706438"/>
          <p14:tracePt t="6941" x="9126538" y="706438"/>
          <p14:tracePt t="6951" x="9186863" y="706438"/>
          <p14:tracePt t="6954" x="9267825" y="706438"/>
          <p14:tracePt t="6970" x="9428163" y="715963"/>
          <p14:tracePt t="6980" x="9520238" y="715963"/>
          <p14:tracePt t="6987" x="9580563" y="725488"/>
          <p14:tracePt t="6992" x="9671050" y="736600"/>
          <p14:tracePt t="7003" x="9731375" y="736600"/>
          <p14:tracePt t="7006" x="9791700" y="755650"/>
          <p14:tracePt t="7017" x="9863138" y="766763"/>
          <p14:tracePt t="7021" x="9923463" y="766763"/>
          <p14:tracePt t="7035" x="9993313" y="796925"/>
          <p14:tracePt t="7039" x="10034588" y="796925"/>
          <p14:tracePt t="7048" x="10104438" y="817563"/>
          <p14:tracePt t="7051" x="10144125" y="827088"/>
          <p14:tracePt t="7058" x="10215563" y="847725"/>
          <p14:tracePt t="7065" x="10266363" y="866775"/>
          <p14:tracePt t="7075" x="10315575" y="896938"/>
          <p14:tracePt t="7085" x="10347325" y="917575"/>
          <p14:tracePt t="7090" x="10396538" y="938213"/>
          <p14:tracePt t="7101" x="10437813" y="947738"/>
          <p14:tracePt t="7105" x="10456863" y="977900"/>
          <p14:tracePt t="7115" x="10498138" y="998538"/>
          <p14:tracePt t="7120" x="10528300" y="1019175"/>
          <p14:tracePt t="7125" x="10579100" y="1058863"/>
          <p14:tracePt t="7136" x="10618788" y="1079500"/>
          <p14:tracePt t="7139" x="10648950" y="1130300"/>
          <p14:tracePt t="7159" x="10750550" y="1270000"/>
          <p14:tracePt t="7170" x="10850563" y="1401763"/>
          <p14:tracePt t="7184" x="10891838" y="1473200"/>
          <p14:tracePt t="7188" x="10910888" y="1503363"/>
          <p14:tracePt t="7191" x="10952163" y="1533525"/>
          <p14:tracePt t="7204" x="10971213" y="1582738"/>
          <p14:tracePt t="7206" x="11012488" y="1612900"/>
          <p14:tracePt t="7222" x="11072813" y="1714500"/>
          <p14:tracePt t="7233" x="11093450" y="1765300"/>
          <p14:tracePt t="7235" x="11123613" y="1816100"/>
          <p14:tracePt t="7243" x="11153775" y="1876425"/>
          <p14:tracePt t="7252" x="11172825" y="1966913"/>
          <p14:tracePt t="7258" x="11202988" y="2036763"/>
          <p14:tracePt t="7273" x="11234738" y="2168525"/>
          <p14:tracePt t="7283" x="11244263" y="2208213"/>
          <p14:tracePt t="7303" x="11264900" y="2390775"/>
          <p14:tracePt t="7310" x="11274425" y="2430463"/>
          <p14:tracePt t="7318" x="11274425" y="2520950"/>
          <p14:tracePt t="7325" x="11274425" y="2562225"/>
          <p14:tracePt t="7333" x="11274425" y="2622550"/>
          <p14:tracePt t="7340" x="11295063" y="2682875"/>
          <p14:tracePt t="7358" x="11295063" y="2763838"/>
          <p14:tracePt t="7369" x="11295063" y="2794000"/>
          <p14:tracePt t="7372" x="11295063" y="2833688"/>
          <p14:tracePt t="7380" x="11295063" y="2863850"/>
          <p14:tracePt t="7386" x="11295063" y="2905125"/>
          <p14:tracePt t="7391" x="11295063" y="2924175"/>
          <p14:tracePt t="7406" x="11295063" y="3016250"/>
          <p14:tracePt t="7417" x="11295063" y="3076575"/>
          <p14:tracePt t="7420" x="11274425" y="3146425"/>
          <p14:tracePt t="7438" x="11264900" y="3236913"/>
          <p14:tracePt t="7450" x="11244263" y="3297238"/>
          <p14:tracePt t="7454" x="11223625" y="3348038"/>
          <p14:tracePt t="7457" x="11214100" y="3398838"/>
          <p14:tracePt t="7472" x="11202988" y="3429000"/>
          <p14:tracePt t="7474" x="11193463" y="3459163"/>
          <p14:tracePt t="7483" x="11193463" y="3479800"/>
          <p14:tracePt t="7488" x="11172825" y="3519488"/>
          <p14:tracePt t="7503" x="11153775" y="3579813"/>
          <p14:tracePt t="7514" x="11142663" y="3609975"/>
          <p14:tracePt t="7519" x="11123613" y="3651250"/>
          <p14:tracePt t="7525" x="11102975" y="3681413"/>
          <p14:tracePt t="7536" x="11082338" y="3732213"/>
          <p14:tracePt t="7541" x="11063288" y="3762375"/>
          <p14:tracePt t="7550" x="11031538" y="3811588"/>
          <p14:tracePt t="7554" x="11012488" y="3841750"/>
          <p14:tracePt t="7570" x="10941050" y="3933825"/>
          <p14:tracePt t="7575" x="10891838" y="3973513"/>
          <p14:tracePt t="7584" x="10829925" y="4024313"/>
          <p14:tracePt t="7591" x="10780713" y="4064000"/>
          <p14:tracePt t="7603" x="10729913" y="4105275"/>
          <p14:tracePt t="7606" x="10699750" y="4124325"/>
          <p14:tracePt t="7618" x="10648950" y="4165600"/>
          <p14:tracePt t="7621" x="10609263" y="4195763"/>
          <p14:tracePt t="7634" x="10558463" y="4235450"/>
          <p14:tracePt t="7639" x="10507663" y="4276725"/>
          <p14:tracePt t="7645" x="10447338" y="4325938"/>
          <p14:tracePt t="7654" x="10356850" y="4387850"/>
          <p14:tracePt t="7658" x="10306050" y="4427538"/>
          <p14:tracePt t="7667" x="10236200" y="4478338"/>
          <p14:tracePt t="7672" x="10164763" y="4527550"/>
          <p14:tracePt t="7682" x="10094913" y="4559300"/>
          <p14:tracePt t="7689" x="10023475" y="4589463"/>
          <p14:tracePt t="7703" x="9912350" y="4629150"/>
          <p14:tracePt t="7720" x="9842500" y="4649788"/>
          <p14:tracePt t="7733" x="9650413" y="4699000"/>
          <p14:tracePt t="7739" x="9418638" y="4740275"/>
          <p14:tracePt t="7752" x="9297988" y="4770438"/>
          <p14:tracePt t="7756" x="9207500" y="4800600"/>
          <p14:tracePt t="7770" x="9055100" y="4830763"/>
          <p14:tracePt t="7776" x="8934450" y="4860925"/>
          <p14:tracePt t="7787" x="8843963" y="4870450"/>
          <p14:tracePt t="7791" x="8763000" y="4891088"/>
          <p14:tracePt t="7802" x="8662988" y="4891088"/>
          <p14:tracePt t="7807" x="8582025" y="4891088"/>
          <p14:tracePt t="7817" x="8521700" y="4891088"/>
          <p14:tracePt t="7822" x="8450263" y="4891088"/>
          <p14:tracePt t="7838" x="8350250" y="4891088"/>
          <p14:tracePt t="7848" x="8269288" y="4891088"/>
          <p14:tracePt t="7854" x="8178800" y="4881563"/>
          <p14:tracePt t="7863" x="8118475" y="4870450"/>
          <p14:tracePt t="7871" x="8026400" y="4840288"/>
          <p14:tracePt t="7874" x="7947025" y="4830763"/>
          <p14:tracePt t="7887" x="7794625" y="4791075"/>
          <p14:tracePt t="7897" x="7734300" y="4749800"/>
          <p14:tracePt t="7905" x="7683500" y="4710113"/>
          <p14:tracePt t="7909" x="7613650" y="4649788"/>
          <p14:tracePt t="7921" x="7543800" y="4578350"/>
          <p14:tracePt t="7926" x="7451725" y="4518025"/>
          <p14:tracePt t="7936" x="7391400" y="4448175"/>
          <p14:tracePt t="7939" x="7321550" y="4387850"/>
          <p14:tracePt t="7949" x="7240588" y="4325938"/>
          <p14:tracePt t="7954" x="7189788" y="4276725"/>
          <p14:tracePt t="7985" x="7038975" y="4124325"/>
          <p14:tracePt t="7987" x="6999288" y="4033838"/>
          <p14:tracePt t="7992" x="6958013" y="3943350"/>
          <p14:tracePt t="8002" x="6907213" y="3852863"/>
          <p14:tracePt t="8006" x="6877050" y="3751263"/>
          <p14:tracePt t="8016" x="6867525" y="3670300"/>
          <p14:tracePt t="8020" x="6858000" y="3600450"/>
          <p14:tracePt t="8033" x="6837363" y="3549650"/>
          <p14:tracePt t="8036" x="6827838" y="3509963"/>
          <p14:tracePt t="8043" x="6827838" y="3449638"/>
          <p14:tracePt t="8051" x="6827838" y="3378200"/>
          <p14:tracePt t="8058" x="6827838" y="3297238"/>
          <p14:tracePt t="8067" x="6816725" y="3217863"/>
          <p14:tracePt t="8073" x="6816725" y="3136900"/>
          <p14:tracePt t="8083" x="6816725" y="3076575"/>
          <p14:tracePt t="8090" x="6816725" y="3025775"/>
          <p14:tracePt t="8103" x="6816725" y="2944813"/>
          <p14:tracePt t="8113" x="6816725" y="2914650"/>
          <p14:tracePt t="8120" x="6816725" y="2894013"/>
          <p14:tracePt t="8125" x="6816725" y="2863850"/>
          <p14:tracePt t="8136" x="6827838" y="2833688"/>
          <p14:tracePt t="8139" x="6837363" y="2794000"/>
          <p14:tracePt t="8155" x="6888163" y="2713038"/>
          <p14:tracePt t="8177" x="7029450" y="2481263"/>
          <p14:tracePt t="8185" x="7069138" y="2430463"/>
          <p14:tracePt t="8191" x="7119938" y="2370138"/>
          <p14:tracePt t="8205" x="7180263" y="2319338"/>
          <p14:tracePt t="8207" x="7250113" y="2259013"/>
          <p14:tracePt t="8221" x="7432675" y="2159000"/>
          <p14:tracePt t="8237" x="7613650" y="2066925"/>
          <p14:tracePt t="8243" x="7704138" y="2027238"/>
          <p14:tracePt t="8253" x="7785100" y="1976438"/>
          <p14:tracePt t="8258" x="7875588" y="1936750"/>
          <p14:tracePt t="8266" x="7966075" y="1876425"/>
          <p14:tracePt t="8273" x="8058150" y="1846263"/>
          <p14:tracePt t="8284" x="8107363" y="1804988"/>
          <p14:tracePt t="8288" x="8197850" y="1765300"/>
          <p14:tracePt t="8303" x="8320088" y="1704975"/>
          <p14:tracePt t="8314" x="8380413" y="1684338"/>
          <p14:tracePt t="8318" x="8470900" y="1654175"/>
          <p14:tracePt t="8324" x="8521700" y="1624013"/>
          <p14:tracePt t="8333" x="8591550" y="1603375"/>
          <p14:tracePt t="8340" x="8651875" y="1582738"/>
          <p14:tracePt t="8351" x="8702675" y="1573213"/>
          <p14:tracePt t="8355" x="8783638" y="1573213"/>
          <p14:tracePt t="8366" x="8874125" y="1563688"/>
          <p14:tracePt t="8373" x="8934450" y="1543050"/>
          <p14:tracePt t="8375" x="8994775" y="1543050"/>
          <p14:tracePt t="8385" x="9045575" y="1543050"/>
          <p14:tracePt t="8390" x="9117013" y="1543050"/>
          <p14:tracePt t="8404" x="9196388" y="1543050"/>
          <p14:tracePt t="8406" x="9267825" y="1543050"/>
          <p14:tracePt t="8418" x="9348788" y="1543050"/>
          <p14:tracePt t="8420" x="9428163" y="1543050"/>
          <p14:tracePt t="8438" x="9580563" y="1552575"/>
          <p14:tracePt t="8442" x="9640888" y="1563688"/>
          <p14:tracePt t="8450" x="9691688" y="1563688"/>
          <p14:tracePt t="8458" x="9731375" y="1582738"/>
          <p14:tracePt t="8471" x="9801225" y="1603375"/>
          <p14:tracePt t="8473" x="9852025" y="1612900"/>
          <p14:tracePt t="8491" x="9942513" y="1663700"/>
          <p14:tracePt t="8502" x="10044113" y="1693863"/>
          <p14:tracePt t="8510" x="10094913" y="1724025"/>
          <p14:tracePt t="8520" x="10164763" y="1754188"/>
          <p14:tracePt t="8525" x="10215563" y="1774825"/>
          <p14:tracePt t="8534" x="10266363" y="1804988"/>
          <p14:tracePt t="8539" x="10296525" y="1825625"/>
          <p14:tracePt t="8554" x="10377488" y="1865313"/>
          <p14:tracePt t="8565" x="10396538" y="1895475"/>
          <p14:tracePt t="8569" x="10447338" y="1916113"/>
          <p14:tracePt t="8576" x="10477500" y="1936750"/>
          <p14:tracePt t="8584" x="10518775" y="1955800"/>
          <p14:tracePt t="8591" x="10567988" y="1987550"/>
          <p14:tracePt t="8601" x="10588625" y="2006600"/>
          <p14:tracePt t="8609" x="10628313" y="2027238"/>
          <p14:tracePt t="8618" x="10669588" y="2057400"/>
          <p14:tracePt t="8631" x="10720388" y="2108200"/>
          <p14:tracePt t="8636" x="10760075" y="2127250"/>
          <p14:tracePt t="8648" x="10799763" y="2178050"/>
          <p14:tracePt t="8652" x="10820400" y="2219325"/>
          <p14:tracePt t="8658" x="10850563" y="2268538"/>
          <p14:tracePt t="8667" x="10891838" y="2319338"/>
          <p14:tracePt t="8673" x="10922000" y="2370138"/>
          <p14:tracePt t="8687" x="10961688" y="2439988"/>
          <p14:tracePt t="8703" x="11012488" y="2490788"/>
          <p14:tracePt t="8710" x="11022013" y="2520950"/>
          <p14:tracePt t="8718" x="11031538" y="2562225"/>
          <p14:tracePt t="8725" x="11052175" y="2581275"/>
          <p14:tracePt t="8732" x="11063288" y="2611438"/>
          <p14:tracePt t="8740" x="11072813" y="2641600"/>
          <p14:tracePt t="8750" x="11093450" y="2673350"/>
          <p14:tracePt t="8758" x="11112500" y="2713038"/>
          <p14:tracePt t="8769" x="11133138" y="2803525"/>
          <p14:tracePt t="8780" x="11142663" y="2874963"/>
          <p14:tracePt t="8802" x="11153775" y="2984500"/>
          <p14:tracePt t="8806" x="11153775" y="3025775"/>
          <p14:tracePt t="8817" x="11153775" y="3065463"/>
          <p14:tracePt t="8820" x="11153775" y="3095625"/>
          <p14:tracePt t="8833" x="11153775" y="3136900"/>
          <p14:tracePt t="8836" x="11163300" y="3155950"/>
          <p14:tracePt t="8846" x="11163300" y="3206750"/>
          <p14:tracePt t="8850" x="11163300" y="3248025"/>
          <p14:tracePt t="8858" x="11163300" y="3297238"/>
          <p14:tracePt t="8867" x="11163300" y="3338513"/>
          <p14:tracePt t="8873" x="11163300" y="3389313"/>
          <p14:tracePt t="8889" x="11163300" y="3479800"/>
          <p14:tracePt t="8905" x="11153775" y="3540125"/>
          <p14:tracePt t="8910" x="11142663" y="3590925"/>
          <p14:tracePt t="8920" x="11133138" y="3609975"/>
          <p14:tracePt t="8924" x="11123613" y="3660775"/>
          <p14:tracePt t="8935" x="11112500" y="3681413"/>
          <p14:tracePt t="8939" x="11102975" y="3721100"/>
          <p14:tracePt t="8955" x="11063288" y="3822700"/>
          <p14:tracePt t="8967" x="11031538" y="3873500"/>
          <p14:tracePt t="8971" x="11012488" y="3943350"/>
          <p14:tracePt t="8975" x="10982325" y="4003675"/>
          <p14:tracePt t="8993" x="10931525" y="4105275"/>
          <p14:tracePt t="9000" x="10910888" y="4154488"/>
          <p14:tracePt t="9005" x="10880725" y="4195763"/>
          <p14:tracePt t="9018" x="10860088" y="4225925"/>
          <p14:tracePt t="9020" x="10841038" y="4256088"/>
          <p14:tracePt t="9038" x="10769600" y="4337050"/>
          <p14:tracePt t="9043" x="10699750" y="4376738"/>
          <p14:tracePt t="9052" x="10628313" y="4418013"/>
          <p14:tracePt t="9058" x="10537825" y="4448175"/>
          <p14:tracePt t="9069" x="10487025" y="4487863"/>
          <p14:tracePt t="9074" x="10437813" y="4527550"/>
          <p14:tracePt t="9084" x="10387013" y="4548188"/>
          <p14:tracePt t="9091" x="10306050" y="4608513"/>
          <p14:tracePt t="9099" x="10236200" y="4649788"/>
          <p14:tracePt t="9103" x="10155238" y="4699000"/>
          <p14:tracePt t="9109" x="10064750" y="4740275"/>
          <p14:tracePt t="9116" x="9972675" y="4770438"/>
          <p14:tracePt t="9124" x="9882188" y="4800600"/>
          <p14:tracePt t="9134" x="9801225" y="4810125"/>
          <p14:tracePt t="9140" x="9710738" y="4840288"/>
          <p14:tracePt t="9155" x="9590088" y="4851400"/>
          <p14:tracePt t="9166" x="9478963" y="4870450"/>
          <p14:tracePt t="9170" x="9378950" y="4902200"/>
          <p14:tracePt t="9175" x="9297988" y="4902200"/>
          <p14:tracePt t="9191" x="9096375" y="4902200"/>
          <p14:tracePt t="9201" x="9024938" y="4902200"/>
          <p14:tracePt t="9205" x="8964613" y="4902200"/>
          <p14:tracePt t="9219" x="8874125" y="4902200"/>
          <p14:tracePt t="9235" x="8843963" y="4891088"/>
          <p14:tracePt t="9237" x="8783638" y="4870450"/>
          <p14:tracePt t="9243" x="8712200" y="4860925"/>
          <p14:tracePt t="9252" x="8662988" y="4840288"/>
          <p14:tracePt t="9257" x="8591550" y="4810125"/>
          <p14:tracePt t="9267" x="8531225" y="4779963"/>
          <p14:tracePt t="9272" x="8470900" y="4740275"/>
          <p14:tracePt t="9289" x="8369300" y="4679950"/>
          <p14:tracePt t="9306" x="8289925" y="4598988"/>
          <p14:tracePt t="9316" x="8197850" y="4538663"/>
          <p14:tracePt t="9324" x="8148638" y="4508500"/>
          <p14:tracePt t="9334" x="8097838" y="4478338"/>
          <p14:tracePt t="9340" x="8047038" y="4427538"/>
          <p14:tracePt t="9350" x="7977188" y="4376738"/>
          <p14:tracePt t="9355" x="7916863" y="4346575"/>
          <p14:tracePt t="9364" x="7866063" y="4286250"/>
          <p14:tracePt t="9376" x="7835900" y="4256088"/>
          <p14:tracePt t="9387" x="7764463" y="4184650"/>
          <p14:tracePt t="9410" x="7715250" y="4114800"/>
          <p14:tracePt t="9422" x="7673975" y="4003675"/>
          <p14:tracePt t="9435" x="7634288" y="3963988"/>
          <p14:tracePt t="9442" x="7623175" y="3922713"/>
          <p14:tracePt t="9452" x="7604125" y="3892550"/>
          <p14:tracePt t="9456" x="7583488" y="3873500"/>
          <p14:tracePt t="9470" x="7583488" y="3852863"/>
          <p14:tracePt t="9472" x="7562850" y="3811588"/>
          <p14:tracePt t="9487" x="7543800" y="3762375"/>
          <p14:tracePt t="9499" x="7513638" y="3741738"/>
          <p14:tracePt t="9507" x="7502525" y="3711575"/>
          <p14:tracePt t="9518" x="7481888" y="3640138"/>
          <p14:tracePt t="9523" x="7472363" y="3609975"/>
          <p14:tracePt t="9540" x="7451725" y="3519488"/>
          <p14:tracePt t="9550" x="7421563" y="3468688"/>
          <p14:tracePt t="9553" x="7421563" y="3419475"/>
          <p14:tracePt t="9568" x="7402513" y="3398838"/>
          <p14:tracePt t="9573" x="7402513" y="3368675"/>
          <p14:tracePt t="9580" x="7391400" y="3327400"/>
          <p14:tracePt t="9584" x="7381875" y="3308350"/>
          <p14:tracePt t="9601" x="7381875" y="3257550"/>
          <p14:tracePt t="9607" x="7381875" y="3227388"/>
          <p14:tracePt t="9617" x="7381875" y="3206750"/>
          <p14:tracePt t="9620" x="7381875" y="3167063"/>
          <p14:tracePt t="9637" x="7372350" y="3076575"/>
          <p14:tracePt t="9642" x="7372350" y="3016250"/>
          <p14:tracePt t="9653" x="7372350" y="2965450"/>
          <p14:tracePt t="9657" x="7372350" y="2924175"/>
          <p14:tracePt t="9667" x="7372350" y="2884488"/>
          <p14:tracePt t="9671" x="7372350" y="2854325"/>
          <p14:tracePt t="9683" x="7372350" y="2833688"/>
          <p14:tracePt t="9686" x="7372350" y="2803525"/>
          <p14:tracePt t="9699" x="7372350" y="2782888"/>
          <p14:tracePt t="9704" x="7381875" y="2752725"/>
          <p14:tracePt t="9709" x="7391400" y="2733675"/>
          <p14:tracePt t="9718" x="7402513" y="2692400"/>
          <p14:tracePt t="9723" x="7412038" y="2662238"/>
          <p14:tracePt t="9735" x="7442200" y="2611438"/>
          <p14:tracePt t="9738" x="7481888" y="2541588"/>
          <p14:tracePt t="9756" x="7562850" y="2400300"/>
          <p14:tracePt t="9764" x="7613650" y="2330450"/>
          <p14:tracePt t="9769" x="7634288" y="2279650"/>
          <p14:tracePt t="9776" x="7664450" y="2249488"/>
          <p14:tracePt t="9786" x="7704138" y="2208213"/>
          <p14:tracePt t="9789" x="7754938" y="2189163"/>
          <p14:tracePt t="9808" x="7824788" y="2117725"/>
          <p14:tracePt t="9815" x="7845425" y="2097088"/>
          <p14:tracePt t="9820" x="7886700" y="2078038"/>
          <p14:tracePt t="9838" x="7947025" y="2017713"/>
          <p14:tracePt t="9847" x="8007350" y="1976438"/>
          <p14:tracePt t="9852" x="8058150" y="1936750"/>
          <p14:tracePt t="9859" x="8107363" y="1895475"/>
          <p14:tracePt t="9868" x="8158163" y="1846263"/>
          <p14:tracePt t="9871" x="8229600" y="1795463"/>
          <p14:tracePt t="9883" x="8289925" y="1765300"/>
          <p14:tracePt t="9888" x="8380413" y="1704975"/>
          <p14:tracePt t="9902" x="8501063" y="1612900"/>
          <p14:tracePt t="9909" x="8551863" y="1593850"/>
          <p14:tracePt t="9920" x="8621713" y="1563688"/>
          <p14:tracePt t="9923" x="8672513" y="1543050"/>
          <p14:tracePt t="9937" x="8712200" y="1533525"/>
          <p14:tracePt t="9940" x="8783638" y="1512888"/>
          <p14:tracePt t="9955" x="8894763" y="1473200"/>
          <p14:tracePt t="9971" x="8964613" y="1462088"/>
          <p14:tracePt t="9976" x="9075738" y="1441450"/>
          <p14:tracePt t="9985" x="9117013" y="1441450"/>
          <p14:tracePt t="9990" x="9166225" y="1431925"/>
          <p14:tracePt t="10013" x="9256713" y="1411288"/>
          <p14:tracePt t="10019" x="9348788" y="1392238"/>
          <p14:tracePt t="10031" x="9398000" y="1392238"/>
          <p14:tracePt t="10035" x="9439275" y="1392238"/>
          <p14:tracePt t="10042" x="9490075" y="1381125"/>
          <p14:tracePt t="10050" x="9520238" y="1381125"/>
          <p14:tracePt t="10056" x="9559925" y="1381125"/>
          <p14:tracePt t="10067" x="9610725" y="1381125"/>
          <p14:tracePt t="10071" x="9650413" y="1381125"/>
          <p14:tracePt t="10087" x="9731375" y="1381125"/>
          <p14:tracePt t="10099" x="9761538" y="1381125"/>
          <p14:tracePt t="10102" x="9801225" y="1381125"/>
          <p14:tracePt t="10110" x="9832975" y="1381125"/>
          <p14:tracePt t="10117" x="9863138" y="1381125"/>
          <p14:tracePt t="10124" x="9893300" y="1381125"/>
          <p14:tracePt t="10135" x="9923463" y="1381125"/>
          <p14:tracePt t="10139" x="9963150" y="1381125"/>
          <p14:tracePt t="10155" x="10004425" y="1392238"/>
          <p14:tracePt t="10167" x="10023475" y="1401763"/>
          <p14:tracePt t="10182" x="10064750" y="1401763"/>
          <p14:tracePt t="10193" x="10125075" y="1422400"/>
          <p14:tracePt t="10208" x="10194925" y="1431925"/>
          <p14:tracePt t="10219" x="10255250" y="1462088"/>
          <p14:tracePt t="10235" x="10306050" y="1473200"/>
          <p14:tracePt t="10237" x="10356850" y="1492250"/>
          <p14:tracePt t="10242" x="10387013" y="1503363"/>
          <p14:tracePt t="10251" x="10417175" y="1512888"/>
          <p14:tracePt t="10256" x="10456863" y="1543050"/>
          <p14:tracePt t="10268" x="10487025" y="1552575"/>
          <p14:tracePt t="10271" x="10507663" y="1563688"/>
          <p14:tracePt t="10287" x="10548938" y="1593850"/>
          <p14:tracePt t="10293" x="10567988" y="1603375"/>
          <p14:tracePt t="10300" x="10598150" y="1624013"/>
          <p14:tracePt t="10308" x="10618788" y="1633538"/>
          <p14:tracePt t="10319" x="10639425" y="1654175"/>
          <p14:tracePt t="10340" x="10729913" y="1724025"/>
          <p14:tracePt t="10349" x="10780713" y="1765300"/>
          <p14:tracePt t="10354" x="10820400" y="1784350"/>
          <p14:tracePt t="10360" x="10860088" y="1825625"/>
          <p14:tracePt t="10368" x="10891838" y="1855788"/>
          <p14:tracePt t="10375" x="10941050" y="1876425"/>
          <p14:tracePt t="10383" x="10982325" y="1906588"/>
          <p14:tracePt t="10390" x="11012488" y="1925638"/>
          <p14:tracePt t="10410" x="11093450" y="1976438"/>
          <p14:tracePt t="10421" x="11163300" y="2027238"/>
          <p14:tracePt t="10437" x="11214100" y="2066925"/>
          <p14:tracePt t="10442" x="11244263" y="2087563"/>
          <p14:tracePt t="10457" x="11264900" y="2108200"/>
          <p14:tracePt t="10458" x="11283950" y="2127250"/>
          <p14:tracePt t="10472" x="11325225" y="2178050"/>
          <p14:tracePt t="10489" x="11374438" y="2238375"/>
          <p14:tracePt t="10494" x="11395075" y="2268538"/>
          <p14:tracePt t="10503" x="11415713" y="2309813"/>
          <p14:tracePt t="10508" x="11425238" y="2330450"/>
          <p14:tracePt t="10518" x="11436350" y="2360613"/>
          <p14:tracePt t="10523" x="11466513" y="2390775"/>
          <p14:tracePt t="10535" x="11485563" y="2420938"/>
          <p14:tracePt t="10537" x="11496675" y="2451100"/>
          <p14:tracePt t="10551" x="11506200" y="2481263"/>
          <p14:tracePt t="10554" x="11526838" y="2501900"/>
          <p14:tracePt t="10564" x="11536363" y="2541588"/>
          <p14:tracePt t="10571" x="11545888" y="2571750"/>
          <p14:tracePt t="10574" x="11577638" y="2622550"/>
          <p14:tracePt t="10586" x="11587163" y="2662238"/>
          <p14:tracePt t="10592" x="11596688" y="2713038"/>
          <p14:tracePt t="10601" x="11617325" y="2763838"/>
          <p14:tracePt t="10608" x="11637963" y="2813050"/>
          <p14:tracePt t="10618" x="11647488" y="2854325"/>
          <p14:tracePt t="10622" x="11668125" y="2894013"/>
          <p14:tracePt t="10631" x="11668125" y="2935288"/>
          <p14:tracePt t="10638" x="11677650" y="2984500"/>
          <p14:tracePt t="10641" x="11687175" y="3016250"/>
          <p14:tracePt t="10652" x="11687175" y="3046413"/>
          <p14:tracePt t="10656" x="11687175" y="3076575"/>
          <p14:tracePt t="10668" x="11687175" y="3116263"/>
          <p14:tracePt t="10671" x="11687175" y="3155950"/>
          <p14:tracePt t="10686" x="11677650" y="3248025"/>
          <p14:tracePt t="10698" x="11677650" y="3297238"/>
          <p14:tracePt t="10704" x="11647488" y="3378200"/>
          <p14:tracePt t="10709" x="11647488" y="3419475"/>
          <p14:tracePt t="10720" x="11626850" y="3498850"/>
          <p14:tracePt t="10723" x="11626850" y="3540125"/>
          <p14:tracePt t="10735" x="11607800" y="3609975"/>
          <p14:tracePt t="10737" x="11596688" y="3670300"/>
          <p14:tracePt t="10753" x="11557000" y="3792538"/>
          <p14:tracePt t="10762" x="11545888" y="3852863"/>
          <p14:tracePt t="10771" x="11526838" y="3903663"/>
          <p14:tracePt t="10785" x="11496675" y="4033838"/>
          <p14:tracePt t="10791" x="11466513" y="4124325"/>
          <p14:tracePt t="10800" x="11455400" y="4165600"/>
          <p14:tracePt t="10804" x="11445875" y="4216400"/>
          <p14:tracePt t="10838" x="11374438" y="4337050"/>
          <p14:tracePt t="10851" x="11355388" y="4406900"/>
          <p14:tracePt t="10860" x="11334750" y="4427538"/>
          <p14:tracePt t="10867" x="11325225" y="4457700"/>
          <p14:tracePt t="10874" x="11295063" y="4497388"/>
          <p14:tracePt t="10887" x="11253788" y="4559300"/>
          <p14:tracePt t="10901" x="11244263" y="4598988"/>
          <p14:tracePt t="10905" x="11223625" y="4629150"/>
          <p14:tracePt t="10908" x="11193463" y="4679950"/>
          <p14:tracePt t="10919" x="11172825" y="4730750"/>
          <p14:tracePt t="10923" x="11133138" y="4749800"/>
          <p14:tracePt t="10935" x="11112500" y="4779963"/>
          <p14:tracePt t="10938" x="11093450" y="4821238"/>
          <p14:tracePt t="10965" x="11022013" y="4881563"/>
          <p14:tracePt t="10987" x="10961688" y="4921250"/>
          <p14:tracePt t="11003" x="10941050" y="4941888"/>
          <p14:tracePt t="11005" x="10910888" y="4962525"/>
          <p14:tracePt t="11021" x="10860088" y="4981575"/>
          <p14:tracePt t="11034" x="10841038" y="5011738"/>
          <p14:tracePt t="11036" x="10820400" y="5022850"/>
          <p14:tracePt t="11042" x="10799763" y="5032375"/>
          <p14:tracePt t="11052" x="10780713" y="5041900"/>
          <p14:tracePt t="11056" x="10760075" y="5053013"/>
          <p14:tracePt t="11067" x="10739438" y="5053013"/>
          <p14:tracePt t="11071" x="10720388" y="5062538"/>
          <p14:tracePt t="11089" x="10688638" y="5073650"/>
          <p14:tracePt t="11103" x="10648950" y="5083175"/>
          <p14:tracePt t="11108" x="10628313" y="5083175"/>
          <p14:tracePt t="11117" x="10609263" y="5092700"/>
          <p14:tracePt t="11122" x="10588625" y="5092700"/>
          <p14:tracePt t="11135" x="10558463" y="5092700"/>
          <p14:tracePt t="11138" x="10537825" y="5092700"/>
          <p14:tracePt t="11155" x="10487025" y="5103813"/>
          <p14:tracePt t="11160" x="10467975" y="5113338"/>
          <p14:tracePt t="11173" x="10447338" y="5113338"/>
          <p14:tracePt t="11175" x="10426700" y="5113338"/>
          <p14:tracePt t="11186" x="10407650" y="5113338"/>
          <p14:tracePt t="11189" x="10396538" y="5113338"/>
          <p14:tracePt t="11207" x="10366375" y="5122863"/>
          <p14:tracePt t="11221" x="10356850" y="5122863"/>
          <p14:tracePt t="11234" x="10315575" y="5133975"/>
          <p14:tracePt t="11237" x="10296525" y="5133975"/>
          <p14:tracePt t="11241" x="10285413" y="5133975"/>
          <p14:tracePt t="11251" x="10275888" y="5133975"/>
          <p14:tracePt t="11255" x="10255250" y="5143500"/>
          <p14:tracePt t="11267" x="10245725" y="5143500"/>
          <p14:tracePt t="11271" x="10236200" y="5143500"/>
          <p14:tracePt t="11288" x="10225088" y="5153025"/>
          <p14:tracePt t="11304" x="10206038" y="5153025"/>
          <p14:tracePt t="11309" x="10194925" y="5164138"/>
          <p14:tracePt t="11319" x="10185400" y="5164138"/>
          <p14:tracePt t="11323" x="10175875" y="5164138"/>
          <p14:tracePt t="11335" x="10164763" y="5164138"/>
          <p14:tracePt t="11341" x="10155238" y="5173663"/>
          <p14:tracePt t="11351" x="10144125" y="5173663"/>
          <p14:tracePt t="11354" x="10134600" y="5173663"/>
          <p14:tracePt t="11364" x="10113963" y="5183188"/>
          <p14:tracePt t="11371" x="10104438" y="5183188"/>
          <p14:tracePt t="11375" x="10094913" y="5183188"/>
          <p14:tracePt t="11385" x="10074275" y="5183188"/>
          <p14:tracePt t="11389" x="10074275" y="5194300"/>
          <p14:tracePt t="11407" x="10053638" y="5194300"/>
          <p14:tracePt t="11426" x="10023475" y="5203825"/>
          <p14:tracePt t="11435" x="10013950" y="5203825"/>
          <p14:tracePt t="11441" x="10004425" y="5203825"/>
          <p14:tracePt t="11467" x="9993313" y="5203825"/>
          <p14:tracePt t="11487" x="9972675" y="5203825"/>
          <p14:tracePt t="11502" x="9963150" y="5203825"/>
          <p14:tracePt t="11509" x="9953625" y="5203825"/>
          <p14:tracePt t="13451" x="9953625" y="4932363"/>
          <p14:tracePt t="13456" x="9932988" y="4508500"/>
          <p14:tracePt t="13474" x="9882188" y="3297238"/>
          <p14:tracePt t="13487" x="9832975" y="1654175"/>
          <p14:tracePt t="13494" x="9761538" y="373063"/>
          <p14:tracePt t="13505" x="9701213" y="20638"/>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18CCD-A6F9-B748-884C-6CAB0C422ECB}"/>
              </a:ext>
            </a:extLst>
          </p:cNvPr>
          <p:cNvSpPr>
            <a:spLocks noGrp="1"/>
          </p:cNvSpPr>
          <p:nvPr>
            <p:ph type="title"/>
          </p:nvPr>
        </p:nvSpPr>
        <p:spPr>
          <a:xfrm>
            <a:off x="838200" y="343861"/>
            <a:ext cx="10515600" cy="1325563"/>
          </a:xfrm>
        </p:spPr>
        <p:txBody>
          <a:bodyPr/>
          <a:lstStyle/>
          <a:p>
            <a:r>
              <a:rPr kumimoji="1" lang="en-US" altLang="ja-JP" b="1" dirty="0">
                <a:solidFill>
                  <a:schemeClr val="tx1">
                    <a:lumMod val="65000"/>
                    <a:lumOff val="35000"/>
                  </a:schemeClr>
                </a:solidFill>
              </a:rPr>
              <a:t>2. </a:t>
            </a:r>
            <a:r>
              <a:rPr kumimoji="1" lang="ja-JP" altLang="en-US" b="1" dirty="0">
                <a:solidFill>
                  <a:schemeClr val="tx1">
                    <a:lumMod val="65000"/>
                    <a:lumOff val="35000"/>
                  </a:schemeClr>
                </a:solidFill>
              </a:rPr>
              <a:t>ご参加にあたっての注意事項</a:t>
            </a:r>
          </a:p>
        </p:txBody>
      </p:sp>
      <p:sp>
        <p:nvSpPr>
          <p:cNvPr id="3" name="コンテンツ プレースホルダー 2">
            <a:extLst>
              <a:ext uri="{FF2B5EF4-FFF2-40B4-BE49-F238E27FC236}">
                <a16:creationId xmlns:a16="http://schemas.microsoft.com/office/drawing/2014/main" id="{184662FD-B04D-A94E-8982-D4D3FB390DA9}"/>
              </a:ext>
            </a:extLst>
          </p:cNvPr>
          <p:cNvSpPr>
            <a:spLocks noGrp="1"/>
          </p:cNvSpPr>
          <p:nvPr>
            <p:ph idx="1"/>
          </p:nvPr>
        </p:nvSpPr>
        <p:spPr>
          <a:xfrm>
            <a:off x="1489522" y="1582838"/>
            <a:ext cx="7272514" cy="3683643"/>
          </a:xfrm>
          <a:solidFill>
            <a:schemeClr val="bg1"/>
          </a:solidFill>
        </p:spPr>
        <p:txBody>
          <a:bodyPr>
            <a:normAutofit fontScale="92500"/>
          </a:bodyPr>
          <a:lstStyle/>
          <a:p>
            <a:pPr marL="0" indent="0">
              <a:lnSpc>
                <a:spcPct val="110000"/>
              </a:lnSpc>
              <a:buNone/>
            </a:pPr>
            <a:r>
              <a:rPr lang="ja-JP" altLang="en-US" dirty="0">
                <a:solidFill>
                  <a:schemeClr val="tx1">
                    <a:lumMod val="65000"/>
                    <a:lumOff val="35000"/>
                  </a:schemeClr>
                </a:solidFill>
              </a:rPr>
              <a:t>　① 健康管理をお願いします。</a:t>
            </a:r>
            <a:endParaRPr lang="en-US" altLang="ja-JP" dirty="0">
              <a:solidFill>
                <a:schemeClr val="tx1">
                  <a:lumMod val="65000"/>
                  <a:lumOff val="35000"/>
                </a:schemeClr>
              </a:solidFill>
            </a:endParaRPr>
          </a:p>
          <a:p>
            <a:pPr marL="0" indent="0">
              <a:lnSpc>
                <a:spcPct val="110000"/>
              </a:lnSpc>
              <a:buNone/>
            </a:pPr>
            <a:r>
              <a:rPr lang="en-US" altLang="ja-JP" sz="1600" dirty="0">
                <a:solidFill>
                  <a:schemeClr val="tx1">
                    <a:lumMod val="65000"/>
                    <a:lumOff val="35000"/>
                  </a:schemeClr>
                </a:solidFill>
              </a:rPr>
              <a:t>	●</a:t>
            </a:r>
            <a:r>
              <a:rPr lang="ja-JP" altLang="en-US" sz="1600" dirty="0">
                <a:solidFill>
                  <a:schemeClr val="tx1">
                    <a:lumMod val="65000"/>
                    <a:lumOff val="35000"/>
                  </a:schemeClr>
                </a:solidFill>
              </a:rPr>
              <a:t>選手は</a:t>
            </a:r>
            <a:r>
              <a:rPr lang="en-US" altLang="ja-JP" sz="1600" dirty="0">
                <a:solidFill>
                  <a:schemeClr val="tx1">
                    <a:lumMod val="65000"/>
                    <a:lumOff val="35000"/>
                  </a:schemeClr>
                </a:solidFill>
              </a:rPr>
              <a:t>QR</a:t>
            </a:r>
            <a:r>
              <a:rPr lang="ja-JP" altLang="en-US" sz="1600" dirty="0">
                <a:solidFill>
                  <a:schemeClr val="tx1">
                    <a:lumMod val="65000"/>
                    <a:lumOff val="35000"/>
                  </a:schemeClr>
                </a:solidFill>
              </a:rPr>
              <a:t>チェックインの登録、「健康チェックシート」の提出が必要です。</a:t>
            </a:r>
            <a:endParaRPr lang="en-US" altLang="ja-JP" sz="1600" dirty="0">
              <a:solidFill>
                <a:schemeClr val="tx1">
                  <a:lumMod val="65000"/>
                  <a:lumOff val="35000"/>
                </a:schemeClr>
              </a:solidFill>
            </a:endParaRPr>
          </a:p>
          <a:p>
            <a:pPr marL="0" indent="0">
              <a:lnSpc>
                <a:spcPct val="110000"/>
              </a:lnSpc>
              <a:buNone/>
            </a:pPr>
            <a:r>
              <a:rPr lang="en-US" altLang="ja-JP" sz="1600" dirty="0">
                <a:solidFill>
                  <a:schemeClr val="tx1">
                    <a:lumMod val="65000"/>
                    <a:lumOff val="35000"/>
                  </a:schemeClr>
                </a:solidFill>
              </a:rPr>
              <a:t>	</a:t>
            </a:r>
            <a:r>
              <a:rPr lang="ja-JP" altLang="en-US" sz="1600" dirty="0">
                <a:solidFill>
                  <a:schemeClr val="tx1">
                    <a:lumMod val="65000"/>
                    <a:lumOff val="35000"/>
                  </a:schemeClr>
                </a:solidFill>
              </a:rPr>
              <a:t>●以下の場合、参加を見合わせてください。</a:t>
            </a:r>
            <a:endParaRPr lang="en-US" altLang="ja-JP" sz="1600" dirty="0">
              <a:solidFill>
                <a:schemeClr val="tx1">
                  <a:lumMod val="65000"/>
                  <a:lumOff val="35000"/>
                </a:schemeClr>
              </a:solidFill>
            </a:endParaRPr>
          </a:p>
          <a:p>
            <a:pPr marL="0" indent="0">
              <a:lnSpc>
                <a:spcPct val="110000"/>
              </a:lnSpc>
              <a:buNone/>
            </a:pPr>
            <a:r>
              <a:rPr lang="en-US" altLang="ja-JP" sz="1600" dirty="0">
                <a:solidFill>
                  <a:schemeClr val="tx1">
                    <a:lumMod val="65000"/>
                    <a:lumOff val="35000"/>
                  </a:schemeClr>
                </a:solidFill>
              </a:rPr>
              <a:t>	</a:t>
            </a:r>
            <a:r>
              <a:rPr lang="ja-JP" altLang="en-US" sz="1600" dirty="0">
                <a:solidFill>
                  <a:schemeClr val="tx1">
                    <a:lumMod val="65000"/>
                    <a:lumOff val="35000"/>
                  </a:schemeClr>
                </a:solidFill>
              </a:rPr>
              <a:t>　　・発熱や体調がすぐれない場合。</a:t>
            </a:r>
          </a:p>
          <a:p>
            <a:pPr marL="0" indent="0">
              <a:lnSpc>
                <a:spcPct val="110000"/>
              </a:lnSpc>
              <a:buNone/>
            </a:pPr>
            <a:r>
              <a:rPr lang="ja-JP" altLang="en-US" dirty="0">
                <a:solidFill>
                  <a:schemeClr val="tx1">
                    <a:lumMod val="65000"/>
                    <a:lumOff val="35000"/>
                  </a:schemeClr>
                </a:solidFill>
              </a:rPr>
              <a:t>　②</a:t>
            </a:r>
            <a:r>
              <a:rPr lang="ja-JP" altLang="en-US" sz="2800" dirty="0">
                <a:solidFill>
                  <a:schemeClr val="tx1">
                    <a:lumMod val="65000"/>
                    <a:lumOff val="35000"/>
                  </a:schemeClr>
                </a:solidFill>
              </a:rPr>
              <a:t>立ち入り禁止区域、注意事項は</a:t>
            </a:r>
            <a:endParaRPr lang="en-US" altLang="ja-JP" sz="2800" dirty="0">
              <a:solidFill>
                <a:schemeClr val="tx1">
                  <a:lumMod val="65000"/>
                  <a:lumOff val="35000"/>
                </a:schemeClr>
              </a:solidFill>
            </a:endParaRPr>
          </a:p>
          <a:p>
            <a:pPr marL="0" indent="0">
              <a:lnSpc>
                <a:spcPct val="110000"/>
              </a:lnSpc>
              <a:buNone/>
            </a:pPr>
            <a:r>
              <a:rPr lang="en-US" altLang="ja-JP" sz="2800" dirty="0">
                <a:solidFill>
                  <a:schemeClr val="tx1">
                    <a:lumMod val="65000"/>
                    <a:lumOff val="35000"/>
                  </a:schemeClr>
                </a:solidFill>
              </a:rPr>
              <a:t>			</a:t>
            </a:r>
            <a:r>
              <a:rPr lang="ja-JP" altLang="en-US" sz="2800" dirty="0">
                <a:solidFill>
                  <a:schemeClr val="tx1">
                    <a:lumMod val="65000"/>
                    <a:lumOff val="35000"/>
                  </a:schemeClr>
                </a:solidFill>
              </a:rPr>
              <a:t>厳守をお願いいたします。 </a:t>
            </a:r>
            <a:r>
              <a:rPr lang="en-US" altLang="ja-JP" sz="1600" dirty="0">
                <a:solidFill>
                  <a:schemeClr val="tx1">
                    <a:lumMod val="65000"/>
                    <a:lumOff val="35000"/>
                  </a:schemeClr>
                </a:solidFill>
              </a:rPr>
              <a:t>	</a:t>
            </a:r>
          </a:p>
          <a:p>
            <a:pPr marL="0" indent="0">
              <a:lnSpc>
                <a:spcPct val="110000"/>
              </a:lnSpc>
              <a:buNone/>
            </a:pPr>
            <a:r>
              <a:rPr lang="en-US" altLang="ja-JP" sz="1600" dirty="0">
                <a:solidFill>
                  <a:schemeClr val="tx1">
                    <a:lumMod val="65000"/>
                    <a:lumOff val="35000"/>
                  </a:schemeClr>
                </a:solidFill>
              </a:rPr>
              <a:t>	</a:t>
            </a:r>
            <a:r>
              <a:rPr lang="ja-JP" altLang="en-US" sz="1600" dirty="0">
                <a:solidFill>
                  <a:schemeClr val="tx1">
                    <a:lumMod val="65000"/>
                    <a:lumOff val="35000"/>
                  </a:schemeClr>
                </a:solidFill>
              </a:rPr>
              <a:t>●会場は日産自動車株式会社追浜工場をお借りしての開催です。</a:t>
            </a:r>
            <a:endParaRPr lang="en-US" altLang="ja-JP" sz="1600" dirty="0">
              <a:solidFill>
                <a:schemeClr val="tx1">
                  <a:lumMod val="65000"/>
                  <a:lumOff val="35000"/>
                </a:schemeClr>
              </a:solidFill>
            </a:endParaRPr>
          </a:p>
          <a:p>
            <a:pPr marL="0" indent="0">
              <a:lnSpc>
                <a:spcPct val="110000"/>
              </a:lnSpc>
              <a:buNone/>
            </a:pPr>
            <a:r>
              <a:rPr lang="ja-JP" altLang="en-US" sz="1600" dirty="0">
                <a:solidFill>
                  <a:schemeClr val="tx1">
                    <a:lumMod val="65000"/>
                    <a:lumOff val="35000"/>
                  </a:schemeClr>
                </a:solidFill>
              </a:rPr>
              <a:t>　　　　　　　</a:t>
            </a:r>
            <a:endParaRPr lang="en-US" altLang="ja-JP" sz="1600" dirty="0">
              <a:solidFill>
                <a:schemeClr val="tx1">
                  <a:lumMod val="65000"/>
                  <a:lumOff val="35000"/>
                </a:schemeClr>
              </a:solidFill>
            </a:endParaRPr>
          </a:p>
        </p:txBody>
      </p:sp>
      <p:sp>
        <p:nvSpPr>
          <p:cNvPr id="8" name="Slide Number Placeholder 7">
            <a:extLst>
              <a:ext uri="{FF2B5EF4-FFF2-40B4-BE49-F238E27FC236}">
                <a16:creationId xmlns:a16="http://schemas.microsoft.com/office/drawing/2014/main" id="{2C76856E-1D4A-4E48-5F53-F4D55FDAA5CD}"/>
              </a:ext>
            </a:extLst>
          </p:cNvPr>
          <p:cNvSpPr>
            <a:spLocks noGrp="1"/>
          </p:cNvSpPr>
          <p:nvPr>
            <p:ph type="sldNum" sz="quarter" idx="12"/>
          </p:nvPr>
        </p:nvSpPr>
        <p:spPr/>
        <p:txBody>
          <a:bodyPr/>
          <a:lstStyle/>
          <a:p>
            <a:fld id="{5CDD693B-EDCA-844E-AFC2-EEE690BFB6A7}"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A7AEC32C-4A59-83E6-F5FD-F8EFF528BFE8}"/>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3182515782"/>
      </p:ext>
    </p:extLst>
  </p:cSld>
  <p:clrMapOvr>
    <a:masterClrMapping/>
  </p:clrMapOvr>
  <mc:AlternateContent xmlns:mc="http://schemas.openxmlformats.org/markup-compatibility/2006" xmlns:p14="http://schemas.microsoft.com/office/powerpoint/2010/main">
    <mc:Choice Requires="p14">
      <p:transition spd="slow" p14:dur="2000" advTm="16403"/>
    </mc:Choice>
    <mc:Fallback xmlns="">
      <p:transition spd="slow" advTm="164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FCE92-BCC1-D74B-B820-B7D2F3B2A9C9}"/>
              </a:ext>
            </a:extLst>
          </p:cNvPr>
          <p:cNvSpPr>
            <a:spLocks noGrp="1"/>
          </p:cNvSpPr>
          <p:nvPr>
            <p:ph type="title"/>
          </p:nvPr>
        </p:nvSpPr>
        <p:spPr/>
        <p:txBody>
          <a:bodyPr/>
          <a:lstStyle/>
          <a:p>
            <a:r>
              <a:rPr kumimoji="1" lang="en-US" altLang="ja-JP" b="1" dirty="0">
                <a:solidFill>
                  <a:schemeClr val="tx1">
                    <a:lumMod val="65000"/>
                    <a:lumOff val="35000"/>
                  </a:schemeClr>
                </a:solidFill>
              </a:rPr>
              <a:t>3. </a:t>
            </a:r>
            <a:r>
              <a:rPr kumimoji="1" lang="ja-JP" altLang="en-US" b="1" dirty="0">
                <a:solidFill>
                  <a:schemeClr val="tx1">
                    <a:lumMod val="65000"/>
                    <a:lumOff val="35000"/>
                  </a:schemeClr>
                </a:solidFill>
              </a:rPr>
              <a:t>来場から受付まで</a:t>
            </a:r>
          </a:p>
        </p:txBody>
      </p:sp>
      <p:sp>
        <p:nvSpPr>
          <p:cNvPr id="3" name="コンテンツ プレースホルダー 2">
            <a:extLst>
              <a:ext uri="{FF2B5EF4-FFF2-40B4-BE49-F238E27FC236}">
                <a16:creationId xmlns:a16="http://schemas.microsoft.com/office/drawing/2014/main" id="{EDB7C0EF-E2AA-4D4B-9D29-064DE6E34B27}"/>
              </a:ext>
            </a:extLst>
          </p:cNvPr>
          <p:cNvSpPr>
            <a:spLocks noGrp="1"/>
          </p:cNvSpPr>
          <p:nvPr>
            <p:ph idx="1"/>
          </p:nvPr>
        </p:nvSpPr>
        <p:spPr>
          <a:xfrm>
            <a:off x="347730" y="1573213"/>
            <a:ext cx="11653770" cy="4351338"/>
          </a:xfrm>
        </p:spPr>
        <p:txBody>
          <a:bodyPr/>
          <a:lstStyle/>
          <a:p>
            <a:pPr marL="0" indent="0">
              <a:buNone/>
            </a:pPr>
            <a:r>
              <a:rPr kumimoji="1" lang="ja-JP" altLang="en-US" b="1" dirty="0">
                <a:solidFill>
                  <a:schemeClr val="tx1">
                    <a:lumMod val="65000"/>
                    <a:lumOff val="35000"/>
                  </a:schemeClr>
                </a:solidFill>
              </a:rPr>
              <a:t>大会会場へのアクセス・駐車場については</a:t>
            </a:r>
            <a:r>
              <a:rPr kumimoji="1" lang="ja-JP" altLang="en-US" b="1" dirty="0">
                <a:solidFill>
                  <a:srgbClr val="FF0000"/>
                </a:solidFill>
              </a:rPr>
              <a:t>最終要項</a:t>
            </a:r>
            <a:r>
              <a:rPr kumimoji="1" lang="en-US" altLang="ja-JP" b="1" dirty="0">
                <a:solidFill>
                  <a:srgbClr val="FF0000"/>
                </a:solidFill>
              </a:rPr>
              <a:t>p.20</a:t>
            </a:r>
            <a:r>
              <a:rPr lang="ja-JP" altLang="en-US" b="1" dirty="0">
                <a:solidFill>
                  <a:srgbClr val="FF0000"/>
                </a:solidFill>
              </a:rPr>
              <a:t>をご確認ください</a:t>
            </a:r>
            <a:endParaRPr kumimoji="1" lang="ja-JP" altLang="en-US" b="1" dirty="0">
              <a:solidFill>
                <a:srgbClr val="FF0000"/>
              </a:solidFill>
            </a:endParaRPr>
          </a:p>
        </p:txBody>
      </p:sp>
      <p:sp>
        <p:nvSpPr>
          <p:cNvPr id="6" name="Slide Number Placeholder 5">
            <a:extLst>
              <a:ext uri="{FF2B5EF4-FFF2-40B4-BE49-F238E27FC236}">
                <a16:creationId xmlns:a16="http://schemas.microsoft.com/office/drawing/2014/main" id="{BEAAAE95-0D18-BEF0-0D16-3DF007804D81}"/>
              </a:ext>
            </a:extLst>
          </p:cNvPr>
          <p:cNvSpPr>
            <a:spLocks noGrp="1"/>
          </p:cNvSpPr>
          <p:nvPr>
            <p:ph type="sldNum" sz="quarter" idx="12"/>
          </p:nvPr>
        </p:nvSpPr>
        <p:spPr/>
        <p:txBody>
          <a:bodyPr/>
          <a:lstStyle/>
          <a:p>
            <a:fld id="{5CDD693B-EDCA-844E-AFC2-EEE690BFB6A7}"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6D4A4282-51F0-8348-B043-98C604196FB8}"/>
              </a:ext>
            </a:extLst>
          </p:cNvPr>
          <p:cNvPicPr>
            <a:picLocks noChangeAspect="1"/>
          </p:cNvPicPr>
          <p:nvPr/>
        </p:nvPicPr>
        <p:blipFill>
          <a:blip r:embed="rId3"/>
          <a:stretch>
            <a:fillRect/>
          </a:stretch>
        </p:blipFill>
        <p:spPr>
          <a:xfrm>
            <a:off x="27821" y="2249716"/>
            <a:ext cx="6253185" cy="3685792"/>
          </a:xfrm>
          <a:prstGeom prst="rect">
            <a:avLst/>
          </a:prstGeom>
        </p:spPr>
      </p:pic>
      <p:graphicFrame>
        <p:nvGraphicFramePr>
          <p:cNvPr id="7" name="表 6">
            <a:extLst>
              <a:ext uri="{FF2B5EF4-FFF2-40B4-BE49-F238E27FC236}">
                <a16:creationId xmlns:a16="http://schemas.microsoft.com/office/drawing/2014/main" id="{BDAF37B9-0016-F947-85D2-681BE2CA3222}"/>
              </a:ext>
            </a:extLst>
          </p:cNvPr>
          <p:cNvGraphicFramePr>
            <a:graphicFrameLocks noGrp="1"/>
          </p:cNvGraphicFramePr>
          <p:nvPr>
            <p:extLst>
              <p:ext uri="{D42A27DB-BD31-4B8C-83A1-F6EECF244321}">
                <p14:modId xmlns:p14="http://schemas.microsoft.com/office/powerpoint/2010/main" val="3406191685"/>
              </p:ext>
            </p:extLst>
          </p:nvPr>
        </p:nvGraphicFramePr>
        <p:xfrm>
          <a:off x="6281006" y="2200831"/>
          <a:ext cx="5809466" cy="3734677"/>
        </p:xfrm>
        <a:graphic>
          <a:graphicData uri="http://schemas.openxmlformats.org/drawingml/2006/table">
            <a:tbl>
              <a:tblPr firstRow="1" firstCol="1" bandRow="1">
                <a:tableStyleId>{5C22544A-7EE6-4342-B048-85BDC9FD1C3A}</a:tableStyleId>
              </a:tblPr>
              <a:tblGrid>
                <a:gridCol w="1314677">
                  <a:extLst>
                    <a:ext uri="{9D8B030D-6E8A-4147-A177-3AD203B41FA5}">
                      <a16:colId xmlns:a16="http://schemas.microsoft.com/office/drawing/2014/main" val="1227610289"/>
                    </a:ext>
                  </a:extLst>
                </a:gridCol>
                <a:gridCol w="4494789">
                  <a:extLst>
                    <a:ext uri="{9D8B030D-6E8A-4147-A177-3AD203B41FA5}">
                      <a16:colId xmlns:a16="http://schemas.microsoft.com/office/drawing/2014/main" val="2324356266"/>
                    </a:ext>
                  </a:extLst>
                </a:gridCol>
              </a:tblGrid>
              <a:tr h="236367">
                <a:tc>
                  <a:txBody>
                    <a:bodyPr/>
                    <a:lstStyle/>
                    <a:p>
                      <a:pPr marL="31750" marR="63500" algn="ctr">
                        <a:spcAft>
                          <a:spcPts val="0"/>
                        </a:spcAft>
                      </a:pPr>
                      <a:r>
                        <a:rPr lang="ja-JP" sz="1000" kern="100">
                          <a:effectLst/>
                        </a:rPr>
                        <a:t>手段</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tc>
                  <a:txBody>
                    <a:bodyPr/>
                    <a:lstStyle/>
                    <a:p>
                      <a:pPr marL="31750" marR="63500" algn="ctr">
                        <a:spcAft>
                          <a:spcPts val="0"/>
                        </a:spcAft>
                      </a:pPr>
                      <a:r>
                        <a:rPr lang="ja-JP" sz="1000" kern="100">
                          <a:effectLst/>
                        </a:rPr>
                        <a:t>詳細</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36950903"/>
                  </a:ext>
                </a:extLst>
              </a:tr>
              <a:tr h="558954">
                <a:tc>
                  <a:txBody>
                    <a:bodyPr/>
                    <a:lstStyle/>
                    <a:p>
                      <a:pPr marL="31750" marR="63500" algn="l">
                        <a:spcAft>
                          <a:spcPts val="0"/>
                        </a:spcAft>
                      </a:pPr>
                      <a:r>
                        <a:rPr lang="ja-JP" sz="1000" kern="100">
                          <a:effectLst/>
                        </a:rPr>
                        <a:t>自家用車</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tc>
                  <a:txBody>
                    <a:bodyPr/>
                    <a:lstStyle/>
                    <a:p>
                      <a:pPr marL="31750" marR="63500" algn="l">
                        <a:spcAft>
                          <a:spcPts val="0"/>
                        </a:spcAft>
                      </a:pPr>
                      <a:r>
                        <a:rPr lang="ja-JP" sz="1000" kern="100" dirty="0">
                          <a:effectLst/>
                        </a:rPr>
                        <a:t>国道</a:t>
                      </a:r>
                      <a:r>
                        <a:rPr lang="en-US" sz="1000" kern="100" dirty="0">
                          <a:effectLst/>
                        </a:rPr>
                        <a:t>16</a:t>
                      </a:r>
                      <a:r>
                        <a:rPr lang="ja-JP" sz="1000" kern="100" dirty="0">
                          <a:effectLst/>
                        </a:rPr>
                        <a:t>号線から夏島町大会会場エリアへ向かい、「第５通用門」から入場し選手用駐車場に駐車してください。その後徒歩で「第４通用門」から入場してください。</a:t>
                      </a:r>
                      <a:r>
                        <a:rPr lang="en-US" altLang="ja-JP" sz="1000" kern="100" dirty="0">
                          <a:solidFill>
                            <a:srgbClr val="FF0000"/>
                          </a:solidFill>
                          <a:effectLst/>
                        </a:rPr>
                        <a:t>※</a:t>
                      </a:r>
                      <a:endParaRPr lang="ja-JP" sz="1000" kern="100" dirty="0">
                        <a:solidFill>
                          <a:srgbClr val="FF0000"/>
                        </a:solidFill>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9248525"/>
                  </a:ext>
                </a:extLst>
              </a:tr>
              <a:tr h="428719">
                <a:tc>
                  <a:txBody>
                    <a:bodyPr/>
                    <a:lstStyle/>
                    <a:p>
                      <a:pPr marL="63500" marR="63500" algn="l">
                        <a:spcAft>
                          <a:spcPts val="0"/>
                        </a:spcAft>
                      </a:pPr>
                      <a:r>
                        <a:rPr lang="ja-JP" sz="1000" kern="100">
                          <a:effectLst/>
                        </a:rPr>
                        <a:t>自転車</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tc>
                  <a:txBody>
                    <a:bodyPr/>
                    <a:lstStyle/>
                    <a:p>
                      <a:pPr marL="31750" marR="63500" algn="l">
                        <a:spcAft>
                          <a:spcPts val="0"/>
                        </a:spcAft>
                      </a:pPr>
                      <a:r>
                        <a:rPr lang="ja-JP" sz="1000" kern="100">
                          <a:effectLst/>
                        </a:rPr>
                        <a:t>国道</a:t>
                      </a:r>
                      <a:r>
                        <a:rPr lang="en-US" sz="1000" kern="100">
                          <a:effectLst/>
                        </a:rPr>
                        <a:t>16</a:t>
                      </a:r>
                      <a:r>
                        <a:rPr lang="ja-JP" sz="1000" kern="100">
                          <a:effectLst/>
                        </a:rPr>
                        <a:t>号線から夏島町大会会場エリアへ向かい「第４通用門」から入場してください。構内は乗車しないでください。</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73194075"/>
                  </a:ext>
                </a:extLst>
              </a:tr>
              <a:tr h="579392">
                <a:tc>
                  <a:txBody>
                    <a:bodyPr/>
                    <a:lstStyle/>
                    <a:p>
                      <a:pPr marL="31750" marR="63500" algn="l">
                        <a:spcAft>
                          <a:spcPts val="0"/>
                        </a:spcAft>
                      </a:pPr>
                      <a:r>
                        <a:rPr lang="ja-JP" sz="1000" kern="100">
                          <a:effectLst/>
                        </a:rPr>
                        <a:t>鉄道</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tc>
                  <a:txBody>
                    <a:bodyPr/>
                    <a:lstStyle/>
                    <a:p>
                      <a:pPr marL="31750" marR="63500" algn="l">
                        <a:spcAft>
                          <a:spcPts val="0"/>
                        </a:spcAft>
                      </a:pPr>
                      <a:r>
                        <a:rPr lang="ja-JP" sz="1000" kern="100">
                          <a:effectLst/>
                        </a:rPr>
                        <a:t>京浜急行電鉄にて「追浜駅」で下車してください。</a:t>
                      </a:r>
                    </a:p>
                    <a:p>
                      <a:pPr marL="31750" marR="63500" algn="l">
                        <a:spcAft>
                          <a:spcPts val="0"/>
                        </a:spcAft>
                      </a:pPr>
                      <a:r>
                        <a:rPr lang="ja-JP" sz="1000" kern="100">
                          <a:effectLst/>
                        </a:rPr>
                        <a:t>その後、徒歩かバスなどで夏島町大会会場へ向かい、「第４通用門」から入場して下さい。</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6594663"/>
                  </a:ext>
                </a:extLst>
              </a:tr>
              <a:tr h="491091">
                <a:tc>
                  <a:txBody>
                    <a:bodyPr/>
                    <a:lstStyle/>
                    <a:p>
                      <a:pPr marL="31750" marR="63500" algn="l">
                        <a:spcAft>
                          <a:spcPts val="0"/>
                        </a:spcAft>
                      </a:pPr>
                      <a:r>
                        <a:rPr lang="ja-JP" sz="1000" kern="100">
                          <a:effectLst/>
                        </a:rPr>
                        <a:t>徒歩</a:t>
                      </a:r>
                      <a:r>
                        <a:rPr lang="en-US" sz="1000" kern="100">
                          <a:effectLst/>
                        </a:rPr>
                        <a:t> (</a:t>
                      </a:r>
                      <a:r>
                        <a:rPr lang="ja-JP" sz="1000" kern="100">
                          <a:effectLst/>
                        </a:rPr>
                        <a:t>追浜駅から</a:t>
                      </a:r>
                      <a:r>
                        <a:rPr lang="en-US" sz="1000" kern="100">
                          <a:effectLst/>
                        </a:rPr>
                        <a:t>)</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tc>
                  <a:txBody>
                    <a:bodyPr/>
                    <a:lstStyle/>
                    <a:p>
                      <a:pPr marL="31750" marR="63500" algn="l">
                        <a:spcAft>
                          <a:spcPts val="0"/>
                        </a:spcAft>
                      </a:pPr>
                      <a:r>
                        <a:rPr lang="ja-JP" sz="1000" kern="100">
                          <a:effectLst/>
                        </a:rPr>
                        <a:t>「追浜駅」から東方面へ道なりに歩いて下さい。約</a:t>
                      </a:r>
                      <a:r>
                        <a:rPr lang="en-US" sz="1000" kern="100">
                          <a:effectLst/>
                        </a:rPr>
                        <a:t>2.2km (</a:t>
                      </a:r>
                      <a:r>
                        <a:rPr lang="ja-JP" sz="1000" kern="100">
                          <a:effectLst/>
                        </a:rPr>
                        <a:t>所要約</a:t>
                      </a:r>
                      <a:r>
                        <a:rPr lang="en-US" sz="1000" kern="100">
                          <a:effectLst/>
                        </a:rPr>
                        <a:t>30</a:t>
                      </a:r>
                      <a:r>
                        <a:rPr lang="ja-JP" sz="1000" kern="100">
                          <a:effectLst/>
                        </a:rPr>
                        <a:t>分</a:t>
                      </a:r>
                      <a:r>
                        <a:rPr lang="en-US" sz="1000" kern="100">
                          <a:effectLst/>
                        </a:rPr>
                        <a:t>)</a:t>
                      </a:r>
                      <a:endParaRPr lang="ja-JP" sz="1000" kern="100">
                        <a:effectLst/>
                      </a:endParaRPr>
                    </a:p>
                    <a:p>
                      <a:pPr marL="31750" marR="63500" algn="l">
                        <a:spcAft>
                          <a:spcPts val="0"/>
                        </a:spcAft>
                      </a:pPr>
                      <a:r>
                        <a:rPr lang="ja-JP" sz="1000" kern="100">
                          <a:effectLst/>
                        </a:rPr>
                        <a:t>「第</a:t>
                      </a:r>
                      <a:r>
                        <a:rPr lang="en-US" sz="1000" kern="100">
                          <a:effectLst/>
                        </a:rPr>
                        <a:t>4</a:t>
                      </a:r>
                      <a:r>
                        <a:rPr lang="ja-JP" sz="1000" kern="100">
                          <a:effectLst/>
                        </a:rPr>
                        <a:t>通用門」から入場してください。</a:t>
                      </a:r>
                      <a:endParaRPr lang="ja-JP" sz="1000" kern="10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65541353"/>
                  </a:ext>
                </a:extLst>
              </a:tr>
              <a:tr h="1440154">
                <a:tc>
                  <a:txBody>
                    <a:bodyPr/>
                    <a:lstStyle/>
                    <a:p>
                      <a:pPr marL="31750" marR="63500" algn="l">
                        <a:spcAft>
                          <a:spcPts val="0"/>
                        </a:spcAft>
                      </a:pPr>
                      <a:r>
                        <a:rPr lang="ja-JP" sz="1000" kern="100" dirty="0">
                          <a:effectLst/>
                        </a:rPr>
                        <a:t>バス</a:t>
                      </a:r>
                      <a:r>
                        <a:rPr lang="en-US" sz="1000" kern="100" dirty="0">
                          <a:effectLst/>
                        </a:rPr>
                        <a:t> (</a:t>
                      </a:r>
                      <a:r>
                        <a:rPr lang="ja-JP" sz="1000" kern="100" dirty="0">
                          <a:effectLst/>
                        </a:rPr>
                        <a:t>追浜駅から</a:t>
                      </a:r>
                      <a:r>
                        <a:rPr lang="en-US" sz="1000" kern="100" dirty="0">
                          <a:effectLst/>
                        </a:rPr>
                        <a:t>)</a:t>
                      </a:r>
                      <a:endParaRPr lang="ja-JP" sz="1000" kern="100" dirty="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tc>
                  <a:txBody>
                    <a:bodyPr/>
                    <a:lstStyle/>
                    <a:p>
                      <a:pPr marL="31750" marR="63500" algn="l">
                        <a:spcAft>
                          <a:spcPts val="0"/>
                        </a:spcAft>
                      </a:pPr>
                      <a:r>
                        <a:rPr lang="ja-JP" altLang="en-US" sz="1000" kern="100" dirty="0">
                          <a:effectLst/>
                        </a:rPr>
                        <a:t>バスの所要時間は</a:t>
                      </a:r>
                      <a:r>
                        <a:rPr lang="en-US" altLang="ja-JP" sz="1000" kern="100" dirty="0">
                          <a:effectLst/>
                        </a:rPr>
                        <a:t>5</a:t>
                      </a:r>
                      <a:r>
                        <a:rPr lang="ja-JP" altLang="en-US" sz="1000" kern="100" dirty="0">
                          <a:effectLst/>
                        </a:rPr>
                        <a:t>分</a:t>
                      </a:r>
                      <a:r>
                        <a:rPr lang="en-US" altLang="ja-JP" sz="1000" kern="100" dirty="0">
                          <a:effectLst/>
                        </a:rPr>
                        <a:t>~10 </a:t>
                      </a:r>
                      <a:r>
                        <a:rPr lang="ja-JP" altLang="en-US" sz="1000" kern="100" dirty="0">
                          <a:effectLst/>
                        </a:rPr>
                        <a:t>分程度です。</a:t>
                      </a:r>
                    </a:p>
                    <a:p>
                      <a:pPr marL="31750" marR="63500" algn="l">
                        <a:spcAft>
                          <a:spcPts val="0"/>
                        </a:spcAft>
                      </a:pPr>
                      <a:r>
                        <a:rPr lang="ja-JP" altLang="en-US" sz="1000" kern="100" dirty="0">
                          <a:effectLst/>
                        </a:rPr>
                        <a:t>・ のりば</a:t>
                      </a:r>
                      <a:r>
                        <a:rPr lang="en-US" altLang="ja-JP" sz="1000" kern="100" dirty="0">
                          <a:effectLst/>
                        </a:rPr>
                        <a:t>1</a:t>
                      </a:r>
                      <a:r>
                        <a:rPr lang="ja-JP" altLang="en-US" sz="1000" kern="100" dirty="0">
                          <a:effectLst/>
                        </a:rPr>
                        <a:t>「追浜車庫行</a:t>
                      </a:r>
                      <a:r>
                        <a:rPr lang="en-US" altLang="ja-JP" sz="1000" kern="100" dirty="0">
                          <a:effectLst/>
                        </a:rPr>
                        <a:t>『4』</a:t>
                      </a:r>
                      <a:r>
                        <a:rPr lang="ja-JP" altLang="en-US" sz="1000" kern="100" dirty="0">
                          <a:effectLst/>
                        </a:rPr>
                        <a:t>系統」 終点「追浜車庫前」下車、徒歩 </a:t>
                      </a:r>
                      <a:r>
                        <a:rPr lang="en-US" altLang="ja-JP" sz="1000" kern="100" dirty="0">
                          <a:effectLst/>
                        </a:rPr>
                        <a:t>3 </a:t>
                      </a:r>
                      <a:r>
                        <a:rPr lang="ja-JP" altLang="en-US" sz="1000" kern="100" dirty="0">
                          <a:effectLst/>
                        </a:rPr>
                        <a:t>分</a:t>
                      </a:r>
                    </a:p>
                    <a:p>
                      <a:pPr marL="31750" marR="63500" algn="l">
                        <a:spcAft>
                          <a:spcPts val="0"/>
                        </a:spcAft>
                      </a:pPr>
                      <a:r>
                        <a:rPr lang="en-US" altLang="ja-JP" sz="1000" kern="100" dirty="0">
                          <a:effectLst/>
                        </a:rPr>
                        <a:t>06:59 07:19 07:39 07:59</a:t>
                      </a:r>
                    </a:p>
                    <a:p>
                      <a:pPr marL="31750" marR="63500" algn="l">
                        <a:spcAft>
                          <a:spcPts val="0"/>
                        </a:spcAft>
                      </a:pPr>
                      <a:r>
                        <a:rPr lang="ja-JP" altLang="en-US" sz="1000" kern="100" dirty="0">
                          <a:effectLst/>
                        </a:rPr>
                        <a:t>・ のりば</a:t>
                      </a:r>
                      <a:r>
                        <a:rPr lang="en-US" altLang="ja-JP" sz="1000" kern="100" dirty="0">
                          <a:effectLst/>
                        </a:rPr>
                        <a:t>2</a:t>
                      </a:r>
                      <a:r>
                        <a:rPr lang="ja-JP" altLang="en-US" sz="1000" kern="100" dirty="0">
                          <a:effectLst/>
                        </a:rPr>
                        <a:t>「田浦・深浦循環バス</a:t>
                      </a:r>
                      <a:r>
                        <a:rPr lang="en-US" altLang="ja-JP" sz="1000" kern="100" dirty="0">
                          <a:effectLst/>
                        </a:rPr>
                        <a:t>『</a:t>
                      </a:r>
                      <a:r>
                        <a:rPr lang="ja-JP" altLang="en-US" sz="1000" kern="100" dirty="0">
                          <a:effectLst/>
                        </a:rPr>
                        <a:t>田 </a:t>
                      </a:r>
                      <a:r>
                        <a:rPr lang="en-US" altLang="ja-JP" sz="1000" kern="100" dirty="0">
                          <a:effectLst/>
                        </a:rPr>
                        <a:t>17』</a:t>
                      </a:r>
                      <a:r>
                        <a:rPr lang="ja-JP" altLang="en-US" sz="1000" kern="100" dirty="0">
                          <a:effectLst/>
                        </a:rPr>
                        <a:t>系統」、「東京ファイン前」にて下車、徒歩</a:t>
                      </a:r>
                      <a:r>
                        <a:rPr lang="en-US" altLang="ja-JP" sz="1000" kern="100" dirty="0">
                          <a:effectLst/>
                        </a:rPr>
                        <a:t>8</a:t>
                      </a:r>
                      <a:r>
                        <a:rPr lang="ja-JP" altLang="en-US" sz="1000" kern="100" dirty="0">
                          <a:effectLst/>
                        </a:rPr>
                        <a:t>分</a:t>
                      </a:r>
                    </a:p>
                    <a:p>
                      <a:pPr marL="31750" marR="63500" algn="l">
                        <a:spcAft>
                          <a:spcPts val="0"/>
                        </a:spcAft>
                      </a:pPr>
                      <a:r>
                        <a:rPr lang="en-US" altLang="ja-JP" sz="1000" kern="100" dirty="0">
                          <a:effectLst/>
                        </a:rPr>
                        <a:t>06:20 06:40 07:00 07:20 07:40 08:00</a:t>
                      </a:r>
                    </a:p>
                    <a:p>
                      <a:pPr marL="31750" marR="63500" algn="l">
                        <a:spcAft>
                          <a:spcPts val="0"/>
                        </a:spcAft>
                      </a:pPr>
                      <a:r>
                        <a:rPr lang="ja-JP" altLang="en-US" sz="1000" kern="100" dirty="0">
                          <a:effectLst/>
                        </a:rPr>
                        <a:t>・ 「第 </a:t>
                      </a:r>
                      <a:r>
                        <a:rPr lang="en-US" altLang="ja-JP" sz="1000" kern="100" dirty="0">
                          <a:effectLst/>
                        </a:rPr>
                        <a:t>4 </a:t>
                      </a:r>
                      <a:r>
                        <a:rPr lang="ja-JP" altLang="en-US" sz="1000" kern="100" dirty="0">
                          <a:effectLst/>
                        </a:rPr>
                        <a:t>通用門」から入場してください。</a:t>
                      </a:r>
                    </a:p>
                    <a:p>
                      <a:pPr marL="31750" marR="63500" algn="l">
                        <a:spcAft>
                          <a:spcPts val="0"/>
                        </a:spcAft>
                      </a:pPr>
                      <a:r>
                        <a:rPr lang="en-US" altLang="ja-JP" sz="1000" kern="100" dirty="0">
                          <a:effectLst/>
                        </a:rPr>
                        <a:t>※</a:t>
                      </a:r>
                      <a:r>
                        <a:rPr lang="ja-JP" altLang="en-US" sz="1000" kern="100" dirty="0">
                          <a:effectLst/>
                        </a:rPr>
                        <a:t>必ず最新のバス時刻表をご確認ください。</a:t>
                      </a:r>
                      <a:endParaRPr lang="ja-JP" sz="1000" kern="100" dirty="0">
                        <a:effectLst/>
                        <a:latin typeface="Century" panose="02040604050505020304" pitchFamily="18" charset="0"/>
                        <a:ea typeface="ＭＳ Ｐ明朝" panose="02020600040205080304"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17926262"/>
                  </a:ext>
                </a:extLst>
              </a:tr>
            </a:tbl>
          </a:graphicData>
        </a:graphic>
      </p:graphicFrame>
      <p:sp>
        <p:nvSpPr>
          <p:cNvPr id="8" name="テキスト ボックス 7">
            <a:extLst>
              <a:ext uri="{FF2B5EF4-FFF2-40B4-BE49-F238E27FC236}">
                <a16:creationId xmlns:a16="http://schemas.microsoft.com/office/drawing/2014/main" id="{6AED4DA2-B19D-904C-AFC7-0CF5071F319F}"/>
              </a:ext>
            </a:extLst>
          </p:cNvPr>
          <p:cNvSpPr txBox="1"/>
          <p:nvPr/>
        </p:nvSpPr>
        <p:spPr>
          <a:xfrm>
            <a:off x="6281006" y="5935508"/>
            <a:ext cx="5809466" cy="738664"/>
          </a:xfrm>
          <a:prstGeom prst="rect">
            <a:avLst/>
          </a:prstGeom>
          <a:solidFill>
            <a:srgbClr val="FFFFFF"/>
          </a:solidFill>
        </p:spPr>
        <p:txBody>
          <a:bodyPr wrap="square" rtlCol="0">
            <a:spAutoFit/>
          </a:bodyPr>
          <a:lstStyle/>
          <a:p>
            <a:pPr algn="just"/>
            <a:r>
              <a:rPr lang="en-US" altLang="ja-JP" sz="1400" b="1" dirty="0">
                <a:solidFill>
                  <a:srgbClr val="FF0000"/>
                </a:solidFill>
                <a:latin typeface="Meiryo UI" panose="020B0604030504040204" pitchFamily="34" charset="-128"/>
                <a:ea typeface="Meiryo UI" panose="020B0604030504040204" pitchFamily="34" charset="-128"/>
              </a:rPr>
              <a:t>※</a:t>
            </a:r>
            <a:r>
              <a:rPr lang="ja-JP" altLang="en-US" sz="1400" b="1" dirty="0">
                <a:solidFill>
                  <a:srgbClr val="FF0000"/>
                </a:solidFill>
                <a:latin typeface="Meiryo UI" panose="020B0604030504040204" pitchFamily="34" charset="-128"/>
                <a:ea typeface="Meiryo UI" panose="020B0604030504040204" pitchFamily="34" charset="-128"/>
              </a:rPr>
              <a:t>「駐車証」の他に、「車両環境事故防止点検表」の掲示が必要です。参加案内サイトよりダウンロードして印刷し、記入例を参考に当日朝記入上、駐車証とともにフロントガラスへ必ず掲示してください。</a:t>
            </a:r>
            <a:endParaRPr lang="en-US" altLang="ja-JP" sz="1400" b="1" dirty="0">
              <a:solidFill>
                <a:srgbClr val="FF0000"/>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CCABB8B3-FA7E-F904-2405-292C2D23FCBB}"/>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cxnSp>
        <p:nvCxnSpPr>
          <p:cNvPr id="12" name="直線矢印コネクタ 11">
            <a:extLst>
              <a:ext uri="{FF2B5EF4-FFF2-40B4-BE49-F238E27FC236}">
                <a16:creationId xmlns:a16="http://schemas.microsoft.com/office/drawing/2014/main" id="{4312CE62-B0B8-FC5D-B7EE-520D639B4DBF}"/>
              </a:ext>
            </a:extLst>
          </p:cNvPr>
          <p:cNvCxnSpPr>
            <a:cxnSpLocks/>
          </p:cNvCxnSpPr>
          <p:nvPr/>
        </p:nvCxnSpPr>
        <p:spPr>
          <a:xfrm flipV="1">
            <a:off x="3857625" y="4705350"/>
            <a:ext cx="0" cy="44767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BAE03A0-20C6-9A53-6566-C5945FE67473}"/>
              </a:ext>
            </a:extLst>
          </p:cNvPr>
          <p:cNvSpPr txBox="1"/>
          <p:nvPr/>
        </p:nvSpPr>
        <p:spPr>
          <a:xfrm>
            <a:off x="4038600" y="5083775"/>
            <a:ext cx="718145" cy="123111"/>
          </a:xfrm>
          <a:prstGeom prst="rect">
            <a:avLst/>
          </a:prstGeom>
          <a:solidFill>
            <a:schemeClr val="bg1"/>
          </a:solidFill>
        </p:spPr>
        <p:txBody>
          <a:bodyPr wrap="none" lIns="0" tIns="0" rIns="0" bIns="0" rtlCol="0">
            <a:spAutoFit/>
          </a:bodyPr>
          <a:lstStyle/>
          <a:p>
            <a:r>
              <a:rPr kumimoji="1" lang="ja-JP" altLang="en-US" sz="800" b="1" dirty="0"/>
              <a:t>「追浜車庫前」</a:t>
            </a:r>
            <a:endParaRPr kumimoji="1" lang="ja-JP" altLang="en-US" sz="1600" b="1" dirty="0"/>
          </a:p>
        </p:txBody>
      </p:sp>
    </p:spTree>
    <p:extLst>
      <p:ext uri="{BB962C8B-B14F-4D97-AF65-F5344CB8AC3E}">
        <p14:creationId xmlns:p14="http://schemas.microsoft.com/office/powerpoint/2010/main" val="2257007859"/>
      </p:ext>
    </p:extLst>
  </p:cSld>
  <p:clrMapOvr>
    <a:masterClrMapping/>
  </p:clrMapOvr>
  <mc:AlternateContent xmlns:mc="http://schemas.openxmlformats.org/markup-compatibility/2006" xmlns:p14="http://schemas.microsoft.com/office/powerpoint/2010/main">
    <mc:Choice Requires="p14">
      <p:transition spd="slow" p14:dur="2000" advTm="19862"/>
    </mc:Choice>
    <mc:Fallback xmlns="">
      <p:transition spd="slow" advTm="198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FCE92-BCC1-D74B-B820-B7D2F3B2A9C9}"/>
              </a:ext>
            </a:extLst>
          </p:cNvPr>
          <p:cNvSpPr>
            <a:spLocks noGrp="1"/>
          </p:cNvSpPr>
          <p:nvPr>
            <p:ph type="title"/>
          </p:nvPr>
        </p:nvSpPr>
        <p:spPr/>
        <p:txBody>
          <a:bodyPr/>
          <a:lstStyle/>
          <a:p>
            <a:r>
              <a:rPr kumimoji="1" lang="en-US" altLang="ja-JP" b="1" dirty="0"/>
              <a:t>3. </a:t>
            </a:r>
            <a:r>
              <a:rPr kumimoji="1" lang="ja-JP" altLang="en-US" b="1"/>
              <a:t>来場から受付まで</a:t>
            </a:r>
          </a:p>
        </p:txBody>
      </p:sp>
      <p:sp>
        <p:nvSpPr>
          <p:cNvPr id="3" name="コンテンツ プレースホルダー 2">
            <a:extLst>
              <a:ext uri="{FF2B5EF4-FFF2-40B4-BE49-F238E27FC236}">
                <a16:creationId xmlns:a16="http://schemas.microsoft.com/office/drawing/2014/main" id="{EDB7C0EF-E2AA-4D4B-9D29-064DE6E34B27}"/>
              </a:ext>
            </a:extLst>
          </p:cNvPr>
          <p:cNvSpPr>
            <a:spLocks noGrp="1"/>
          </p:cNvSpPr>
          <p:nvPr>
            <p:ph idx="1"/>
          </p:nvPr>
        </p:nvSpPr>
        <p:spPr>
          <a:xfrm>
            <a:off x="1495525" y="1579665"/>
            <a:ext cx="10041818" cy="3598728"/>
          </a:xfrm>
          <a:solidFill>
            <a:srgbClr val="FFFFFF"/>
          </a:solidFill>
        </p:spPr>
        <p:txBody>
          <a:bodyPr/>
          <a:lstStyle/>
          <a:p>
            <a:pPr marL="0" indent="0">
              <a:buNone/>
            </a:pPr>
            <a:r>
              <a:rPr lang="ja-JP" altLang="en-US" dirty="0">
                <a:solidFill>
                  <a:schemeClr val="tx1">
                    <a:lumMod val="65000"/>
                    <a:lumOff val="35000"/>
                  </a:schemeClr>
                </a:solidFill>
              </a:rPr>
              <a:t>受付での手続きについて</a:t>
            </a:r>
            <a:endParaRPr lang="en-US" altLang="ja-JP" dirty="0">
              <a:solidFill>
                <a:schemeClr val="tx1">
                  <a:lumMod val="65000"/>
                  <a:lumOff val="35000"/>
                </a:schemeClr>
              </a:solidFill>
            </a:endParaRPr>
          </a:p>
          <a:p>
            <a:pPr marL="0" indent="0">
              <a:buNone/>
            </a:pPr>
            <a:endParaRPr lang="en-US" altLang="ja-JP" sz="1800" dirty="0">
              <a:solidFill>
                <a:schemeClr val="tx1">
                  <a:lumMod val="65000"/>
                  <a:lumOff val="35000"/>
                </a:schemeClr>
              </a:solidFill>
            </a:endParaRPr>
          </a:p>
          <a:p>
            <a:pPr marL="0" indent="0">
              <a:buNone/>
            </a:pPr>
            <a:r>
              <a:rPr lang="ja-JP" altLang="en-US" sz="1800" dirty="0">
                <a:solidFill>
                  <a:schemeClr val="tx1">
                    <a:lumMod val="65000"/>
                    <a:lumOff val="35000"/>
                  </a:schemeClr>
                </a:solidFill>
              </a:rPr>
              <a:t>　① 本大会受付前に選手・同伴者の検温は実施しません。</a:t>
            </a:r>
            <a:endParaRPr lang="en-US" altLang="ja-JP" sz="1800" dirty="0">
              <a:solidFill>
                <a:schemeClr val="tx1">
                  <a:lumMod val="65000"/>
                  <a:lumOff val="35000"/>
                </a:schemeClr>
              </a:solidFill>
            </a:endParaRPr>
          </a:p>
          <a:p>
            <a:pPr marL="0" indent="0">
              <a:buNone/>
            </a:pPr>
            <a:r>
              <a:rPr kumimoji="1" lang="ja-JP" altLang="en-US" sz="1800" dirty="0">
                <a:solidFill>
                  <a:schemeClr val="tx1">
                    <a:lumMod val="65000"/>
                    <a:lumOff val="35000"/>
                  </a:schemeClr>
                </a:solidFill>
              </a:rPr>
              <a:t>　② </a:t>
            </a:r>
            <a:r>
              <a:rPr kumimoji="1" lang="ja-JP" altLang="en-US" sz="1800" b="1" dirty="0">
                <a:solidFill>
                  <a:srgbClr val="FF0000"/>
                </a:solidFill>
              </a:rPr>
              <a:t>「</a:t>
            </a:r>
            <a:r>
              <a:rPr lang="en-US" altLang="ja-JP" sz="1800" b="1" dirty="0">
                <a:solidFill>
                  <a:srgbClr val="FF0000"/>
                </a:solidFill>
              </a:rPr>
              <a:t>QR</a:t>
            </a:r>
            <a:r>
              <a:rPr lang="ja-JP" altLang="en-US" sz="1800" b="1" dirty="0">
                <a:solidFill>
                  <a:srgbClr val="FF0000"/>
                </a:solidFill>
              </a:rPr>
              <a:t> コード」の提示および「健康チェックシート」の提出をし</a:t>
            </a:r>
            <a:r>
              <a:rPr kumimoji="1" lang="ja-JP" altLang="en-US" sz="1800" b="1" dirty="0">
                <a:solidFill>
                  <a:srgbClr val="FF0000"/>
                </a:solidFill>
              </a:rPr>
              <a:t>てください。</a:t>
            </a:r>
            <a:endParaRPr lang="en-US" altLang="ja-JP" sz="1800" b="1" dirty="0">
              <a:solidFill>
                <a:srgbClr val="FF0000"/>
              </a:solidFill>
            </a:endParaRPr>
          </a:p>
          <a:p>
            <a:pPr marL="0" indent="0">
              <a:buNone/>
            </a:pPr>
            <a:r>
              <a:rPr lang="ja-JP" altLang="en-US" sz="1800" dirty="0">
                <a:solidFill>
                  <a:schemeClr val="tx1">
                    <a:lumMod val="65000"/>
                    <a:lumOff val="35000"/>
                  </a:schemeClr>
                </a:solidFill>
              </a:rPr>
              <a:t>　③</a:t>
            </a:r>
            <a:r>
              <a:rPr kumimoji="1" lang="en-US" altLang="ja-JP" sz="1800" dirty="0">
                <a:solidFill>
                  <a:schemeClr val="tx1">
                    <a:lumMod val="65000"/>
                    <a:lumOff val="35000"/>
                  </a:schemeClr>
                </a:solidFill>
              </a:rPr>
              <a:t> 37.0</a:t>
            </a:r>
            <a:r>
              <a:rPr kumimoji="1" lang="ja-JP" altLang="en-US" sz="1800" dirty="0">
                <a:solidFill>
                  <a:schemeClr val="tx1">
                    <a:lumMod val="65000"/>
                    <a:lumOff val="35000"/>
                  </a:schemeClr>
                </a:solidFill>
              </a:rPr>
              <a:t>℃以上の方は、メディカルの面談をいただきます。</a:t>
            </a:r>
            <a:r>
              <a:rPr kumimoji="1" lang="en-US" altLang="ja-JP" sz="1800" dirty="0">
                <a:solidFill>
                  <a:schemeClr val="tx1">
                    <a:lumMod val="65000"/>
                    <a:lumOff val="35000"/>
                  </a:schemeClr>
                </a:solidFill>
              </a:rPr>
              <a:t>37.5</a:t>
            </a:r>
            <a:r>
              <a:rPr kumimoji="1" lang="ja-JP" altLang="en-US" sz="1800" dirty="0">
                <a:solidFill>
                  <a:schemeClr val="tx1">
                    <a:lumMod val="65000"/>
                    <a:lumOff val="35000"/>
                  </a:schemeClr>
                </a:solidFill>
              </a:rPr>
              <a:t>℃以上の場合は参加辞退していただきます。</a:t>
            </a:r>
            <a:r>
              <a:rPr lang="ja-JP" altLang="en-US" sz="1800" dirty="0">
                <a:solidFill>
                  <a:schemeClr val="tx1">
                    <a:lumMod val="65000"/>
                    <a:lumOff val="35000"/>
                  </a:schemeClr>
                </a:solidFill>
              </a:rPr>
              <a:t> </a:t>
            </a:r>
            <a:endParaRPr lang="en-US" altLang="ja-JP" sz="1800" dirty="0">
              <a:solidFill>
                <a:schemeClr val="tx1">
                  <a:lumMod val="65000"/>
                  <a:lumOff val="35000"/>
                </a:schemeClr>
              </a:solidFill>
            </a:endParaRPr>
          </a:p>
          <a:p>
            <a:pPr marL="0" indent="0">
              <a:buNone/>
            </a:pPr>
            <a:r>
              <a:rPr kumimoji="1" lang="ja-JP" altLang="en-US" sz="1800" dirty="0">
                <a:solidFill>
                  <a:schemeClr val="tx1">
                    <a:lumMod val="65000"/>
                    <a:lumOff val="35000"/>
                  </a:schemeClr>
                </a:solidFill>
              </a:rPr>
              <a:t>　④</a:t>
            </a:r>
            <a:r>
              <a:rPr lang="ja-JP" altLang="en-US" sz="1800" dirty="0">
                <a:solidFill>
                  <a:schemeClr val="tx1">
                    <a:lumMod val="65000"/>
                    <a:lumOff val="35000"/>
                  </a:schemeClr>
                </a:solidFill>
              </a:rPr>
              <a:t> 本大会は、特に来場制限を行いません。</a:t>
            </a:r>
            <a:endParaRPr kumimoji="1" lang="en-US" altLang="ja-JP" sz="1800" dirty="0">
              <a:solidFill>
                <a:schemeClr val="tx1">
                  <a:lumMod val="65000"/>
                  <a:lumOff val="35000"/>
                </a:schemeClr>
              </a:solidFill>
            </a:endParaRPr>
          </a:p>
        </p:txBody>
      </p:sp>
      <p:sp>
        <p:nvSpPr>
          <p:cNvPr id="6" name="Slide Number Placeholder 5">
            <a:extLst>
              <a:ext uri="{FF2B5EF4-FFF2-40B4-BE49-F238E27FC236}">
                <a16:creationId xmlns:a16="http://schemas.microsoft.com/office/drawing/2014/main" id="{B4019A07-4A05-6412-5427-EF9762E1FCEF}"/>
              </a:ext>
            </a:extLst>
          </p:cNvPr>
          <p:cNvSpPr>
            <a:spLocks noGrp="1"/>
          </p:cNvSpPr>
          <p:nvPr>
            <p:ph type="sldNum" sz="quarter" idx="12"/>
          </p:nvPr>
        </p:nvSpPr>
        <p:spPr/>
        <p:txBody>
          <a:bodyPr/>
          <a:lstStyle/>
          <a:p>
            <a:fld id="{5CDD693B-EDCA-844E-AFC2-EEE690BFB6A7}" type="slidenum">
              <a:rPr kumimoji="1" lang="ja-JP" altLang="en-US" smtClean="0"/>
              <a:t>6</a:t>
            </a:fld>
            <a:endParaRPr kumimoji="1" lang="ja-JP" altLang="en-US"/>
          </a:p>
        </p:txBody>
      </p:sp>
      <p:sp>
        <p:nvSpPr>
          <p:cNvPr id="7" name="テキスト ボックス 6">
            <a:extLst>
              <a:ext uri="{FF2B5EF4-FFF2-40B4-BE49-F238E27FC236}">
                <a16:creationId xmlns:a16="http://schemas.microsoft.com/office/drawing/2014/main" id="{B53ACD85-5F04-5603-A482-653C911314E5}"/>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2964804461"/>
      </p:ext>
    </p:extLst>
  </p:cSld>
  <p:clrMapOvr>
    <a:masterClrMapping/>
  </p:clrMapOvr>
  <mc:AlternateContent xmlns:mc="http://schemas.openxmlformats.org/markup-compatibility/2006" xmlns:p14="http://schemas.microsoft.com/office/powerpoint/2010/main">
    <mc:Choice Requires="p14">
      <p:transition spd="slow" p14:dur="2000" advTm="28377"/>
    </mc:Choice>
    <mc:Fallback xmlns="">
      <p:transition spd="slow" advTm="2837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B2862-9877-0044-802A-95B41D66505C}"/>
              </a:ext>
            </a:extLst>
          </p:cNvPr>
          <p:cNvSpPr>
            <a:spLocks noGrp="1"/>
          </p:cNvSpPr>
          <p:nvPr>
            <p:ph type="title"/>
          </p:nvPr>
        </p:nvSpPr>
        <p:spPr/>
        <p:txBody>
          <a:bodyPr/>
          <a:lstStyle/>
          <a:p>
            <a:r>
              <a:rPr kumimoji="1" lang="en-US" altLang="ja-JP" b="1" dirty="0"/>
              <a:t>4. </a:t>
            </a:r>
            <a:r>
              <a:rPr kumimoji="1" lang="ja-JP" altLang="en-US" b="1"/>
              <a:t>競技スケジュール</a:t>
            </a:r>
          </a:p>
        </p:txBody>
      </p:sp>
      <p:sp>
        <p:nvSpPr>
          <p:cNvPr id="3" name="コンテンツ プレースホルダー 2">
            <a:extLst>
              <a:ext uri="{FF2B5EF4-FFF2-40B4-BE49-F238E27FC236}">
                <a16:creationId xmlns:a16="http://schemas.microsoft.com/office/drawing/2014/main" id="{D823811E-090F-0A4D-9580-15C1E49F4BEF}"/>
              </a:ext>
            </a:extLst>
          </p:cNvPr>
          <p:cNvSpPr>
            <a:spLocks noGrp="1"/>
          </p:cNvSpPr>
          <p:nvPr>
            <p:ph idx="1"/>
          </p:nvPr>
        </p:nvSpPr>
        <p:spPr>
          <a:xfrm>
            <a:off x="1495526" y="1579479"/>
            <a:ext cx="7061334" cy="1748019"/>
          </a:xfrm>
          <a:solidFill>
            <a:srgbClr val="FFFFFF"/>
          </a:solidFill>
        </p:spPr>
        <p:txBody>
          <a:bodyPr>
            <a:noAutofit/>
          </a:bodyPr>
          <a:lstStyle/>
          <a:p>
            <a:pPr marL="0" indent="0">
              <a:buNone/>
            </a:pPr>
            <a:r>
              <a:rPr lang="ja-JP" altLang="en-US" sz="2000" b="1" u="sng" dirty="0">
                <a:solidFill>
                  <a:schemeClr val="tx1">
                    <a:lumMod val="65000"/>
                    <a:lumOff val="35000"/>
                  </a:schemeClr>
                </a:solidFill>
              </a:rPr>
              <a:t>共通スケジュール</a:t>
            </a:r>
            <a:endParaRPr lang="en-US" altLang="ja-JP" sz="2000" b="1" u="sng" dirty="0">
              <a:solidFill>
                <a:schemeClr val="tx1">
                  <a:lumMod val="65000"/>
                  <a:lumOff val="35000"/>
                </a:schemeClr>
              </a:solidFill>
            </a:endParaRPr>
          </a:p>
          <a:p>
            <a:pPr marL="0" indent="0">
              <a:buNone/>
            </a:pPr>
            <a:r>
              <a:rPr lang="en-US" altLang="ja-JP" sz="2000" dirty="0">
                <a:solidFill>
                  <a:schemeClr val="tx1">
                    <a:lumMod val="65000"/>
                    <a:lumOff val="35000"/>
                  </a:schemeClr>
                </a:solidFill>
              </a:rPr>
              <a:t>7:30       </a:t>
            </a:r>
            <a:r>
              <a:rPr lang="ja-JP" altLang="en-US" sz="2000" dirty="0">
                <a:solidFill>
                  <a:schemeClr val="tx1">
                    <a:lumMod val="65000"/>
                    <a:lumOff val="35000"/>
                  </a:schemeClr>
                </a:solidFill>
              </a:rPr>
              <a:t>　　</a:t>
            </a:r>
            <a:r>
              <a:rPr lang="en-US" altLang="ja-JP" sz="2000" dirty="0">
                <a:solidFill>
                  <a:schemeClr val="tx1">
                    <a:lumMod val="65000"/>
                    <a:lumOff val="35000"/>
                  </a:schemeClr>
                </a:solidFill>
              </a:rPr>
              <a:t> </a:t>
            </a:r>
            <a:r>
              <a:rPr lang="ja-JP" altLang="en-US" sz="2000" dirty="0">
                <a:solidFill>
                  <a:schemeClr val="tx1">
                    <a:lumMod val="65000"/>
                    <a:lumOff val="35000"/>
                  </a:schemeClr>
                </a:solidFill>
              </a:rPr>
              <a:t>駐車場オープン</a:t>
            </a:r>
            <a:endParaRPr lang="en-US" altLang="ja-JP" sz="2000" dirty="0">
              <a:solidFill>
                <a:schemeClr val="tx1">
                  <a:lumMod val="65000"/>
                  <a:lumOff val="35000"/>
                </a:schemeClr>
              </a:solidFill>
            </a:endParaRPr>
          </a:p>
          <a:p>
            <a:pPr marL="0" indent="0">
              <a:buNone/>
            </a:pPr>
            <a:r>
              <a:rPr kumimoji="1" lang="en-US" altLang="ja-JP" sz="2000" dirty="0">
                <a:solidFill>
                  <a:schemeClr val="tx1">
                    <a:lumMod val="65000"/>
                    <a:lumOff val="35000"/>
                  </a:schemeClr>
                </a:solidFill>
              </a:rPr>
              <a:t>7:30〜8:30  </a:t>
            </a:r>
            <a:r>
              <a:rPr kumimoji="1" lang="ja-JP" altLang="en-US" sz="2000" dirty="0">
                <a:solidFill>
                  <a:schemeClr val="tx1">
                    <a:lumMod val="65000"/>
                    <a:lumOff val="35000"/>
                  </a:schemeClr>
                </a:solidFill>
              </a:rPr>
              <a:t>選手受付</a:t>
            </a:r>
            <a:endParaRPr kumimoji="1" lang="en-US" altLang="ja-JP" sz="2000" dirty="0">
              <a:solidFill>
                <a:schemeClr val="tx1">
                  <a:lumMod val="65000"/>
                  <a:lumOff val="35000"/>
                </a:schemeClr>
              </a:solidFill>
            </a:endParaRPr>
          </a:p>
          <a:p>
            <a:pPr marL="0" indent="0">
              <a:buNone/>
            </a:pPr>
            <a:r>
              <a:rPr lang="en-US" altLang="ja-JP" sz="2000" dirty="0">
                <a:solidFill>
                  <a:schemeClr val="tx1">
                    <a:lumMod val="65000"/>
                    <a:lumOff val="35000"/>
                  </a:schemeClr>
                </a:solidFill>
              </a:rPr>
              <a:t>8:30〜8:40</a:t>
            </a:r>
            <a:r>
              <a:rPr lang="ja-JP" altLang="en-US" sz="2000" dirty="0">
                <a:solidFill>
                  <a:schemeClr val="tx1">
                    <a:lumMod val="65000"/>
                    <a:lumOff val="35000"/>
                  </a:schemeClr>
                </a:solidFill>
              </a:rPr>
              <a:t>  開会式・競技説明会（当日変更点のみ）</a:t>
            </a:r>
            <a:endParaRPr lang="en-US" altLang="ja-JP" sz="2000" dirty="0">
              <a:solidFill>
                <a:schemeClr val="tx1">
                  <a:lumMod val="65000"/>
                  <a:lumOff val="35000"/>
                </a:schemeClr>
              </a:solidFill>
            </a:endParaRPr>
          </a:p>
        </p:txBody>
      </p:sp>
      <p:sp>
        <p:nvSpPr>
          <p:cNvPr id="9" name="Slide Number Placeholder 8">
            <a:extLst>
              <a:ext uri="{FF2B5EF4-FFF2-40B4-BE49-F238E27FC236}">
                <a16:creationId xmlns:a16="http://schemas.microsoft.com/office/drawing/2014/main" id="{13A58FE8-704A-B3CE-3B9D-F7A611116B10}"/>
              </a:ext>
            </a:extLst>
          </p:cNvPr>
          <p:cNvSpPr>
            <a:spLocks noGrp="1"/>
          </p:cNvSpPr>
          <p:nvPr>
            <p:ph type="sldNum" sz="quarter" idx="12"/>
          </p:nvPr>
        </p:nvSpPr>
        <p:spPr/>
        <p:txBody>
          <a:bodyPr/>
          <a:lstStyle/>
          <a:p>
            <a:fld id="{5CDD693B-EDCA-844E-AFC2-EEE690BFB6A7}" type="slidenum">
              <a:rPr kumimoji="1" lang="ja-JP" altLang="en-US" smtClean="0"/>
              <a:t>7</a:t>
            </a:fld>
            <a:endParaRPr kumimoji="1" lang="ja-JP" altLang="en-US"/>
          </a:p>
        </p:txBody>
      </p:sp>
      <p:sp>
        <p:nvSpPr>
          <p:cNvPr id="4" name="コンテンツ プレースホルダー 2">
            <a:extLst>
              <a:ext uri="{FF2B5EF4-FFF2-40B4-BE49-F238E27FC236}">
                <a16:creationId xmlns:a16="http://schemas.microsoft.com/office/drawing/2014/main" id="{C116561A-8556-6847-A34A-55DF448D06C9}"/>
              </a:ext>
            </a:extLst>
          </p:cNvPr>
          <p:cNvSpPr txBox="1">
            <a:spLocks/>
          </p:cNvSpPr>
          <p:nvPr/>
        </p:nvSpPr>
        <p:spPr>
          <a:xfrm>
            <a:off x="423512" y="3530503"/>
            <a:ext cx="5409124" cy="2471286"/>
          </a:xfrm>
          <a:prstGeom prst="rect">
            <a:avLst/>
          </a:prstGeom>
          <a:solidFill>
            <a:srgbClr val="FF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u="sng" dirty="0">
                <a:solidFill>
                  <a:schemeClr val="tx1">
                    <a:lumMod val="65000"/>
                    <a:lumOff val="35000"/>
                  </a:schemeClr>
                </a:solidFill>
              </a:rPr>
              <a:t>スプリントの部</a:t>
            </a:r>
            <a:endParaRPr lang="en-US" altLang="ja-JP" sz="2000" b="1" u="sng" dirty="0">
              <a:solidFill>
                <a:schemeClr val="tx1">
                  <a:lumMod val="65000"/>
                  <a:lumOff val="35000"/>
                </a:schemeClr>
              </a:solidFill>
            </a:endParaRPr>
          </a:p>
          <a:p>
            <a:pPr marL="0" indent="0">
              <a:buFont typeface="Arial" panose="020B0604020202020204" pitchFamily="34" charset="0"/>
              <a:buNone/>
              <a:tabLst>
                <a:tab pos="1939925" algn="l"/>
              </a:tabLst>
            </a:pPr>
            <a:r>
              <a:rPr lang="en-US" altLang="ja-JP" sz="2000" dirty="0">
                <a:solidFill>
                  <a:schemeClr val="tx1">
                    <a:lumMod val="65000"/>
                    <a:lumOff val="35000"/>
                  </a:schemeClr>
                </a:solidFill>
              </a:rPr>
              <a:t>7:40〜8:40	</a:t>
            </a:r>
            <a:r>
              <a:rPr lang="ja-JP" altLang="en-US" sz="2000" dirty="0">
                <a:solidFill>
                  <a:schemeClr val="tx1">
                    <a:lumMod val="65000"/>
                    <a:lumOff val="35000"/>
                  </a:schemeClr>
                </a:solidFill>
              </a:rPr>
              <a:t>トランジション・バイクチェックイン</a:t>
            </a:r>
            <a:endParaRPr lang="en-US" altLang="ja-JP" sz="2000" dirty="0">
              <a:solidFill>
                <a:schemeClr val="tx1">
                  <a:lumMod val="65000"/>
                  <a:lumOff val="35000"/>
                </a:schemeClr>
              </a:solidFill>
            </a:endParaRPr>
          </a:p>
          <a:p>
            <a:pPr marL="0" indent="0">
              <a:buFont typeface="Arial" panose="020B0604020202020204" pitchFamily="34" charset="0"/>
              <a:buNone/>
              <a:tabLst>
                <a:tab pos="1939925" algn="l"/>
              </a:tabLst>
            </a:pPr>
            <a:r>
              <a:rPr lang="en-US" altLang="ja-JP" sz="2000" b="1" dirty="0">
                <a:solidFill>
                  <a:srgbClr val="FF0000"/>
                </a:solidFill>
              </a:rPr>
              <a:t>8:40</a:t>
            </a:r>
            <a:r>
              <a:rPr lang="ja-JP" altLang="en-US" sz="2000" b="1" dirty="0">
                <a:solidFill>
                  <a:srgbClr val="FF0000"/>
                </a:solidFill>
              </a:rPr>
              <a:t>～</a:t>
            </a:r>
            <a:r>
              <a:rPr lang="en-US" altLang="ja-JP" sz="2000" b="1" dirty="0">
                <a:solidFill>
                  <a:srgbClr val="FF0000"/>
                </a:solidFill>
              </a:rPr>
              <a:t>	</a:t>
            </a:r>
            <a:r>
              <a:rPr lang="ja-JP" altLang="en-US" sz="2000" b="1" dirty="0">
                <a:solidFill>
                  <a:srgbClr val="FF0000"/>
                </a:solidFill>
              </a:rPr>
              <a:t>召集</a:t>
            </a:r>
            <a:endParaRPr lang="en-US" altLang="ja-JP" sz="2000" b="1" dirty="0">
              <a:solidFill>
                <a:srgbClr val="FF0000"/>
              </a:solidFill>
            </a:endParaRPr>
          </a:p>
          <a:p>
            <a:pPr marL="0" indent="0">
              <a:buFont typeface="Arial" panose="020B0604020202020204" pitchFamily="34" charset="0"/>
              <a:buNone/>
              <a:tabLst>
                <a:tab pos="1939925" algn="l"/>
              </a:tabLst>
            </a:pPr>
            <a:r>
              <a:rPr lang="en-US" altLang="ja-JP" sz="2000" dirty="0">
                <a:solidFill>
                  <a:schemeClr val="tx1">
                    <a:lumMod val="65000"/>
                    <a:lumOff val="35000"/>
                  </a:schemeClr>
                </a:solidFill>
              </a:rPr>
              <a:t>9:00</a:t>
            </a:r>
            <a:r>
              <a:rPr lang="ja-JP" altLang="en-US" sz="2000" dirty="0">
                <a:solidFill>
                  <a:schemeClr val="tx1">
                    <a:lumMod val="65000"/>
                    <a:lumOff val="35000"/>
                  </a:schemeClr>
                </a:solidFill>
              </a:rPr>
              <a:t>～</a:t>
            </a:r>
            <a:r>
              <a:rPr lang="en-US" altLang="ja-JP" sz="2000" dirty="0">
                <a:solidFill>
                  <a:schemeClr val="tx1">
                    <a:lumMod val="65000"/>
                    <a:lumOff val="35000"/>
                  </a:schemeClr>
                </a:solidFill>
              </a:rPr>
              <a:t>	</a:t>
            </a:r>
            <a:r>
              <a:rPr lang="ja-JP" altLang="en-US" sz="2000" dirty="0">
                <a:solidFill>
                  <a:schemeClr val="tx1">
                    <a:lumMod val="65000"/>
                    <a:lumOff val="35000"/>
                  </a:schemeClr>
                </a:solidFill>
              </a:rPr>
              <a:t>スイムスタート</a:t>
            </a:r>
            <a:endParaRPr lang="en-US" altLang="ja-JP" sz="2000" dirty="0">
              <a:solidFill>
                <a:schemeClr val="tx1">
                  <a:lumMod val="65000"/>
                  <a:lumOff val="35000"/>
                </a:schemeClr>
              </a:solidFill>
            </a:endParaRPr>
          </a:p>
          <a:p>
            <a:pPr marL="0" indent="0">
              <a:buFont typeface="Arial" panose="020B0604020202020204" pitchFamily="34" charset="0"/>
              <a:buNone/>
              <a:tabLst>
                <a:tab pos="1939925" algn="l"/>
              </a:tabLst>
            </a:pPr>
            <a:r>
              <a:rPr lang="en-US" altLang="ja-JP" sz="2000" dirty="0">
                <a:solidFill>
                  <a:schemeClr val="tx1">
                    <a:lumMod val="65000"/>
                    <a:lumOff val="35000"/>
                  </a:schemeClr>
                </a:solidFill>
              </a:rPr>
              <a:t>10:45〜11:20	</a:t>
            </a:r>
            <a:r>
              <a:rPr lang="ja-JP" altLang="en-US" sz="2000" dirty="0">
                <a:solidFill>
                  <a:schemeClr val="tx1">
                    <a:lumMod val="65000"/>
                    <a:lumOff val="35000"/>
                  </a:schemeClr>
                </a:solidFill>
              </a:rPr>
              <a:t>トランジション・バイクピックアップ</a:t>
            </a:r>
            <a:endParaRPr lang="en-US" altLang="ja-JP" sz="2000" dirty="0">
              <a:solidFill>
                <a:schemeClr val="tx1">
                  <a:lumMod val="65000"/>
                  <a:lumOff val="35000"/>
                </a:schemeClr>
              </a:solidFill>
            </a:endParaRPr>
          </a:p>
          <a:p>
            <a:pPr marL="0" indent="0">
              <a:buFont typeface="Arial" panose="020B0604020202020204" pitchFamily="34" charset="0"/>
              <a:buNone/>
              <a:tabLst>
                <a:tab pos="1939925" algn="l"/>
              </a:tabLst>
            </a:pPr>
            <a:r>
              <a:rPr lang="en-US" altLang="ja-JP" sz="2000" dirty="0">
                <a:solidFill>
                  <a:schemeClr val="tx1">
                    <a:lumMod val="65000"/>
                    <a:lumOff val="35000"/>
                  </a:schemeClr>
                </a:solidFill>
              </a:rPr>
              <a:t>11:40</a:t>
            </a:r>
            <a:r>
              <a:rPr lang="ja-JP" altLang="en-US" sz="2000" dirty="0">
                <a:solidFill>
                  <a:schemeClr val="tx1">
                    <a:lumMod val="65000"/>
                    <a:lumOff val="35000"/>
                  </a:schemeClr>
                </a:solidFill>
              </a:rPr>
              <a:t>～</a:t>
            </a:r>
            <a:r>
              <a:rPr lang="en-US" altLang="ja-JP" sz="2000" dirty="0">
                <a:solidFill>
                  <a:schemeClr val="tx1">
                    <a:lumMod val="65000"/>
                    <a:lumOff val="35000"/>
                  </a:schemeClr>
                </a:solidFill>
              </a:rPr>
              <a:t>	</a:t>
            </a:r>
            <a:r>
              <a:rPr lang="ja-JP" altLang="en-US" sz="2000" dirty="0">
                <a:solidFill>
                  <a:schemeClr val="tx1">
                    <a:lumMod val="65000"/>
                    <a:lumOff val="35000"/>
                  </a:schemeClr>
                </a:solidFill>
              </a:rPr>
              <a:t>表彰式</a:t>
            </a:r>
          </a:p>
        </p:txBody>
      </p:sp>
      <p:sp>
        <p:nvSpPr>
          <p:cNvPr id="5" name="コンテンツ プレースホルダー 2">
            <a:extLst>
              <a:ext uri="{FF2B5EF4-FFF2-40B4-BE49-F238E27FC236}">
                <a16:creationId xmlns:a16="http://schemas.microsoft.com/office/drawing/2014/main" id="{0140BE1B-2101-CF4E-9B86-14DE872C75DE}"/>
              </a:ext>
            </a:extLst>
          </p:cNvPr>
          <p:cNvSpPr txBox="1">
            <a:spLocks/>
          </p:cNvSpPr>
          <p:nvPr/>
        </p:nvSpPr>
        <p:spPr>
          <a:xfrm>
            <a:off x="6289483" y="3530503"/>
            <a:ext cx="5479006" cy="2468880"/>
          </a:xfrm>
          <a:prstGeom prst="rect">
            <a:avLst/>
          </a:prstGeom>
          <a:solidFill>
            <a:srgbClr val="FF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u="sng" dirty="0">
                <a:solidFill>
                  <a:schemeClr val="tx1">
                    <a:lumMod val="65000"/>
                    <a:lumOff val="35000"/>
                  </a:schemeClr>
                </a:solidFill>
              </a:rPr>
              <a:t>一般の部／一般リレーの部</a:t>
            </a:r>
            <a:endParaRPr lang="en-US" altLang="ja-JP" sz="2000" b="1" u="sng" dirty="0">
              <a:solidFill>
                <a:schemeClr val="tx1">
                  <a:lumMod val="65000"/>
                  <a:lumOff val="35000"/>
                </a:schemeClr>
              </a:solidFill>
            </a:endParaRPr>
          </a:p>
          <a:p>
            <a:pPr marL="0" indent="0">
              <a:buFont typeface="Arial" panose="020B0604020202020204" pitchFamily="34" charset="0"/>
              <a:buNone/>
              <a:tabLst>
                <a:tab pos="1939925" algn="l"/>
              </a:tabLst>
            </a:pPr>
            <a:r>
              <a:rPr lang="en-US" altLang="ja-JP" sz="2000" dirty="0">
                <a:solidFill>
                  <a:schemeClr val="tx1">
                    <a:lumMod val="65000"/>
                    <a:lumOff val="35000"/>
                  </a:schemeClr>
                </a:solidFill>
              </a:rPr>
              <a:t>7:40〜9:00	</a:t>
            </a:r>
            <a:r>
              <a:rPr lang="ja-JP" altLang="en-US" sz="2000" dirty="0">
                <a:solidFill>
                  <a:schemeClr val="tx1">
                    <a:lumMod val="65000"/>
                    <a:lumOff val="35000"/>
                  </a:schemeClr>
                </a:solidFill>
              </a:rPr>
              <a:t>トランジション・バイクチェックイン</a:t>
            </a:r>
            <a:endParaRPr lang="en-US" altLang="ja-JP" sz="2000" dirty="0">
              <a:solidFill>
                <a:schemeClr val="tx1">
                  <a:lumMod val="65000"/>
                  <a:lumOff val="35000"/>
                </a:schemeClr>
              </a:solidFill>
            </a:endParaRPr>
          </a:p>
          <a:p>
            <a:pPr marL="0" indent="0">
              <a:buFont typeface="Arial" panose="020B0604020202020204" pitchFamily="34" charset="0"/>
              <a:buNone/>
              <a:tabLst>
                <a:tab pos="1939925" algn="l"/>
              </a:tabLst>
            </a:pPr>
            <a:r>
              <a:rPr lang="en-US" altLang="ja-JP" sz="2000" b="1" dirty="0">
                <a:solidFill>
                  <a:srgbClr val="FF0000"/>
                </a:solidFill>
              </a:rPr>
              <a:t>9:20</a:t>
            </a:r>
            <a:r>
              <a:rPr lang="ja-JP" altLang="en-US" sz="2000" b="1" dirty="0">
                <a:solidFill>
                  <a:srgbClr val="FF0000"/>
                </a:solidFill>
              </a:rPr>
              <a:t>～</a:t>
            </a:r>
            <a:r>
              <a:rPr lang="en-US" altLang="ja-JP" sz="2000" b="1" dirty="0">
                <a:solidFill>
                  <a:srgbClr val="FF0000"/>
                </a:solidFill>
              </a:rPr>
              <a:t>	</a:t>
            </a:r>
            <a:r>
              <a:rPr lang="ja-JP" altLang="en-US" sz="2000" b="1" dirty="0">
                <a:solidFill>
                  <a:srgbClr val="FF0000"/>
                </a:solidFill>
              </a:rPr>
              <a:t>召集</a:t>
            </a:r>
            <a:endParaRPr lang="en-US" altLang="ja-JP" sz="2000" b="1" dirty="0">
              <a:solidFill>
                <a:srgbClr val="FF0000"/>
              </a:solidFill>
            </a:endParaRPr>
          </a:p>
          <a:p>
            <a:pPr marL="0" indent="0">
              <a:buFont typeface="Arial" panose="020B0604020202020204" pitchFamily="34" charset="0"/>
              <a:buNone/>
              <a:tabLst>
                <a:tab pos="1939925" algn="l"/>
              </a:tabLst>
            </a:pPr>
            <a:r>
              <a:rPr lang="en-US" altLang="ja-JP" sz="2000" dirty="0">
                <a:solidFill>
                  <a:schemeClr val="tx1">
                    <a:lumMod val="65000"/>
                    <a:lumOff val="35000"/>
                  </a:schemeClr>
                </a:solidFill>
              </a:rPr>
              <a:t>9:35</a:t>
            </a:r>
            <a:r>
              <a:rPr lang="ja-JP" altLang="en-US" sz="2000" dirty="0">
                <a:solidFill>
                  <a:schemeClr val="tx1">
                    <a:lumMod val="65000"/>
                    <a:lumOff val="35000"/>
                  </a:schemeClr>
                </a:solidFill>
              </a:rPr>
              <a:t>～</a:t>
            </a:r>
            <a:r>
              <a:rPr lang="en-US" altLang="ja-JP" sz="2000" dirty="0">
                <a:solidFill>
                  <a:schemeClr val="tx1">
                    <a:lumMod val="65000"/>
                    <a:lumOff val="35000"/>
                  </a:schemeClr>
                </a:solidFill>
              </a:rPr>
              <a:t>	</a:t>
            </a:r>
            <a:r>
              <a:rPr lang="ja-JP" altLang="en-US" sz="2000" dirty="0">
                <a:solidFill>
                  <a:schemeClr val="tx1">
                    <a:lumMod val="65000"/>
                    <a:lumOff val="35000"/>
                  </a:schemeClr>
                </a:solidFill>
              </a:rPr>
              <a:t>スイムスタート</a:t>
            </a:r>
            <a:endParaRPr lang="en-US" altLang="ja-JP" sz="2000" dirty="0">
              <a:solidFill>
                <a:schemeClr val="tx1">
                  <a:lumMod val="65000"/>
                  <a:lumOff val="35000"/>
                </a:schemeClr>
              </a:solidFill>
            </a:endParaRPr>
          </a:p>
          <a:p>
            <a:pPr marL="0" indent="0">
              <a:buNone/>
              <a:tabLst>
                <a:tab pos="1939925" algn="l"/>
              </a:tabLst>
            </a:pPr>
            <a:r>
              <a:rPr lang="en-US" altLang="ja-JP" sz="2000" dirty="0">
                <a:solidFill>
                  <a:schemeClr val="tx1">
                    <a:lumMod val="65000"/>
                    <a:lumOff val="35000"/>
                  </a:schemeClr>
                </a:solidFill>
              </a:rPr>
              <a:t>12:55〜13:50	</a:t>
            </a:r>
            <a:r>
              <a:rPr lang="ja-JP" altLang="en-US" sz="2000" dirty="0">
                <a:solidFill>
                  <a:schemeClr val="tx1">
                    <a:lumMod val="65000"/>
                    <a:lumOff val="35000"/>
                  </a:schemeClr>
                </a:solidFill>
              </a:rPr>
              <a:t>トランジション・バイクピックアップ</a:t>
            </a:r>
            <a:endParaRPr lang="en-US" altLang="ja-JP" sz="2000" dirty="0">
              <a:solidFill>
                <a:schemeClr val="tx1">
                  <a:lumMod val="65000"/>
                  <a:lumOff val="35000"/>
                </a:schemeClr>
              </a:solidFill>
            </a:endParaRPr>
          </a:p>
          <a:p>
            <a:pPr marL="0" indent="0">
              <a:buNone/>
              <a:tabLst>
                <a:tab pos="1939925" algn="l"/>
              </a:tabLst>
            </a:pPr>
            <a:r>
              <a:rPr lang="en-US" altLang="ja-JP" sz="2000" dirty="0">
                <a:solidFill>
                  <a:schemeClr val="tx1">
                    <a:lumMod val="65000"/>
                    <a:lumOff val="35000"/>
                  </a:schemeClr>
                </a:solidFill>
              </a:rPr>
              <a:t>14:00</a:t>
            </a:r>
            <a:r>
              <a:rPr lang="ja-JP" altLang="en-US" sz="2000" dirty="0">
                <a:solidFill>
                  <a:schemeClr val="tx1">
                    <a:lumMod val="65000"/>
                    <a:lumOff val="35000"/>
                  </a:schemeClr>
                </a:solidFill>
              </a:rPr>
              <a:t>～</a:t>
            </a:r>
            <a:r>
              <a:rPr lang="en-US" altLang="ja-JP" sz="2000" dirty="0">
                <a:solidFill>
                  <a:schemeClr val="tx1">
                    <a:lumMod val="65000"/>
                    <a:lumOff val="35000"/>
                  </a:schemeClr>
                </a:solidFill>
              </a:rPr>
              <a:t>	</a:t>
            </a:r>
            <a:r>
              <a:rPr lang="ja-JP" altLang="en-US" sz="2000" dirty="0">
                <a:solidFill>
                  <a:schemeClr val="tx1">
                    <a:lumMod val="65000"/>
                    <a:lumOff val="35000"/>
                  </a:schemeClr>
                </a:solidFill>
              </a:rPr>
              <a:t>表彰式</a:t>
            </a:r>
          </a:p>
        </p:txBody>
      </p:sp>
      <p:sp>
        <p:nvSpPr>
          <p:cNvPr id="8" name="テキスト ボックス 7">
            <a:extLst>
              <a:ext uri="{FF2B5EF4-FFF2-40B4-BE49-F238E27FC236}">
                <a16:creationId xmlns:a16="http://schemas.microsoft.com/office/drawing/2014/main" id="{48C33F81-2D7C-A2DD-CFC0-FACAB76795EF}"/>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66159108"/>
      </p:ext>
    </p:extLst>
  </p:cSld>
  <p:clrMapOvr>
    <a:masterClrMapping/>
  </p:clrMapOvr>
  <mc:AlternateContent xmlns:mc="http://schemas.openxmlformats.org/markup-compatibility/2006" xmlns:p14="http://schemas.microsoft.com/office/powerpoint/2010/main">
    <mc:Choice Requires="p14">
      <p:transition spd="slow" p14:dur="2000" advTm="11975"/>
    </mc:Choice>
    <mc:Fallback xmlns="">
      <p:transition spd="slow" advTm="119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352F8-3C72-F24D-93EE-C69D2CF94241}"/>
              </a:ext>
            </a:extLst>
          </p:cNvPr>
          <p:cNvSpPr>
            <a:spLocks noGrp="1"/>
          </p:cNvSpPr>
          <p:nvPr>
            <p:ph type="title"/>
          </p:nvPr>
        </p:nvSpPr>
        <p:spPr/>
        <p:txBody>
          <a:bodyPr/>
          <a:lstStyle/>
          <a:p>
            <a:r>
              <a:rPr kumimoji="1" lang="en-US" altLang="ja-JP" b="1" dirty="0"/>
              <a:t>5. </a:t>
            </a:r>
            <a:r>
              <a:rPr kumimoji="1" lang="ja-JP" altLang="en-US" b="1"/>
              <a:t>競技コースについて</a:t>
            </a:r>
          </a:p>
        </p:txBody>
      </p:sp>
      <p:sp>
        <p:nvSpPr>
          <p:cNvPr id="76" name="コンテンツ プレースホルダー 2">
            <a:extLst>
              <a:ext uri="{FF2B5EF4-FFF2-40B4-BE49-F238E27FC236}">
                <a16:creationId xmlns:a16="http://schemas.microsoft.com/office/drawing/2014/main" id="{99373FB9-A2D4-6A41-B819-3CC6B5298C9E}"/>
              </a:ext>
            </a:extLst>
          </p:cNvPr>
          <p:cNvSpPr>
            <a:spLocks noGrp="1"/>
          </p:cNvSpPr>
          <p:nvPr>
            <p:ph idx="1"/>
          </p:nvPr>
        </p:nvSpPr>
        <p:spPr>
          <a:xfrm>
            <a:off x="1485900" y="1573214"/>
            <a:ext cx="5235898" cy="2835754"/>
          </a:xfrm>
          <a:solidFill>
            <a:srgbClr val="FFFFFF"/>
          </a:solidFill>
        </p:spPr>
        <p:txBody>
          <a:bodyPr>
            <a:normAutofit/>
          </a:bodyPr>
          <a:lstStyle/>
          <a:p>
            <a:pPr marL="0" indent="0">
              <a:buNone/>
            </a:pPr>
            <a:r>
              <a:rPr kumimoji="1" lang="ja-JP" altLang="en-US" sz="2400" u="sng" dirty="0"/>
              <a:t>スプリントの部</a:t>
            </a:r>
            <a:endParaRPr lang="en-US" altLang="ja-JP" dirty="0"/>
          </a:p>
          <a:p>
            <a:pPr marL="0" indent="0">
              <a:lnSpc>
                <a:spcPct val="100000"/>
              </a:lnSpc>
              <a:buNone/>
            </a:pPr>
            <a:r>
              <a:rPr lang="ja-JP" altLang="en-US" sz="1800" dirty="0"/>
              <a:t>スイム</a:t>
            </a:r>
            <a:r>
              <a:rPr lang="en-US" altLang="ja-JP" sz="1800" dirty="0"/>
              <a:t>	L</a:t>
            </a:r>
            <a:r>
              <a:rPr lang="ja-JP" altLang="en-US" sz="1800" dirty="0"/>
              <a:t>字コースを往復</a:t>
            </a:r>
            <a:r>
              <a:rPr lang="ja-JP" altLang="en-US" sz="1800" dirty="0">
                <a:solidFill>
                  <a:srgbClr val="FF0000"/>
                </a:solidFill>
              </a:rPr>
              <a:t>１周回（反時計回り）</a:t>
            </a:r>
            <a:endParaRPr lang="en-US" altLang="ja-JP" sz="1800" dirty="0">
              <a:solidFill>
                <a:srgbClr val="FF0000"/>
              </a:solidFill>
            </a:endParaRPr>
          </a:p>
          <a:p>
            <a:pPr marL="0" indent="0">
              <a:lnSpc>
                <a:spcPct val="100000"/>
              </a:lnSpc>
              <a:buNone/>
            </a:pPr>
            <a:r>
              <a:rPr kumimoji="1" lang="ja-JP" altLang="en-US" sz="1800" dirty="0"/>
              <a:t>バイク</a:t>
            </a:r>
            <a:r>
              <a:rPr kumimoji="1" lang="en-US" altLang="ja-JP" sz="1800" dirty="0"/>
              <a:t>	</a:t>
            </a:r>
            <a:r>
              <a:rPr kumimoji="1" lang="ja-JP" altLang="en-US" sz="1800" dirty="0"/>
              <a:t>トランジション</a:t>
            </a:r>
            <a:r>
              <a:rPr lang="ja-JP" altLang="en-US" sz="1800" dirty="0"/>
              <a:t>～</a:t>
            </a:r>
            <a:r>
              <a:rPr kumimoji="1" lang="ja-JP" altLang="en-US" sz="1800" dirty="0"/>
              <a:t>テストコース～</a:t>
            </a:r>
            <a:endParaRPr kumimoji="1" lang="en-US" altLang="ja-JP" sz="1800" dirty="0"/>
          </a:p>
          <a:p>
            <a:pPr marL="0" indent="0">
              <a:lnSpc>
                <a:spcPct val="100000"/>
              </a:lnSpc>
              <a:buNone/>
            </a:pPr>
            <a:r>
              <a:rPr lang="en-US" altLang="ja-JP" sz="1800" dirty="0"/>
              <a:t>	</a:t>
            </a:r>
            <a:r>
              <a:rPr lang="ja-JP" altLang="en-US" sz="1800" dirty="0"/>
              <a:t>トランジションを</a:t>
            </a:r>
            <a:r>
              <a:rPr lang="ja-JP" altLang="en-US" sz="1800" dirty="0">
                <a:solidFill>
                  <a:srgbClr val="FF0000"/>
                </a:solidFill>
              </a:rPr>
              <a:t>３周回</a:t>
            </a:r>
            <a:endParaRPr kumimoji="1" lang="en-US" altLang="ja-JP" sz="1800" dirty="0"/>
          </a:p>
          <a:p>
            <a:pPr marL="0" indent="0">
              <a:lnSpc>
                <a:spcPct val="100000"/>
              </a:lnSpc>
              <a:buNone/>
            </a:pPr>
            <a:r>
              <a:rPr lang="ja-JP" altLang="en-US" sz="1800" dirty="0"/>
              <a:t>ラン</a:t>
            </a:r>
            <a:r>
              <a:rPr lang="en-US" altLang="ja-JP" sz="1800" dirty="0"/>
              <a:t>	</a:t>
            </a:r>
            <a:r>
              <a:rPr lang="ja-JP" altLang="en-US" sz="1800" dirty="0">
                <a:solidFill>
                  <a:srgbClr val="FF0000"/>
                </a:solidFill>
              </a:rPr>
              <a:t>２周回</a:t>
            </a:r>
            <a:endParaRPr lang="en-US" altLang="ja-JP" sz="1800" dirty="0">
              <a:solidFill>
                <a:srgbClr val="FF0000"/>
              </a:solidFill>
            </a:endParaRPr>
          </a:p>
          <a:p>
            <a:pPr marL="0" indent="0">
              <a:lnSpc>
                <a:spcPct val="100000"/>
              </a:lnSpc>
              <a:buNone/>
            </a:pPr>
            <a:r>
              <a:rPr lang="ja-JP" altLang="en-US" sz="1800" dirty="0">
                <a:solidFill>
                  <a:srgbClr val="FF0000"/>
                </a:solidFill>
              </a:rPr>
              <a:t>　　　　　　</a:t>
            </a:r>
            <a:endParaRPr lang="en-US" altLang="ja-JP" sz="1800" dirty="0">
              <a:solidFill>
                <a:srgbClr val="FF0000"/>
              </a:solidFill>
            </a:endParaRPr>
          </a:p>
          <a:p>
            <a:pPr marL="0" indent="0">
              <a:lnSpc>
                <a:spcPct val="100000"/>
              </a:lnSpc>
              <a:buNone/>
            </a:pPr>
            <a:r>
              <a:rPr lang="ja-JP" altLang="en-US" sz="1800" dirty="0">
                <a:solidFill>
                  <a:srgbClr val="FF0000"/>
                </a:solidFill>
              </a:rPr>
              <a:t>　　　　　　</a:t>
            </a:r>
            <a:r>
              <a:rPr lang="ja-JP" altLang="en-US" sz="1600" dirty="0">
                <a:solidFill>
                  <a:srgbClr val="FF0000"/>
                </a:solidFill>
              </a:rPr>
              <a:t>最終要項の</a:t>
            </a:r>
            <a:r>
              <a:rPr lang="en-US" altLang="ja-JP" sz="1600" dirty="0">
                <a:solidFill>
                  <a:srgbClr val="FF0000"/>
                </a:solidFill>
              </a:rPr>
              <a:t>P.15</a:t>
            </a:r>
            <a:r>
              <a:rPr lang="ja-JP" altLang="en-US" sz="1600" dirty="0">
                <a:solidFill>
                  <a:srgbClr val="FF0000"/>
                </a:solidFill>
              </a:rPr>
              <a:t>をご確認ください。</a:t>
            </a:r>
            <a:endParaRPr kumimoji="1" lang="ja-JP" altLang="en-US" sz="1600" dirty="0">
              <a:solidFill>
                <a:srgbClr val="FF0000"/>
              </a:solidFill>
            </a:endParaRPr>
          </a:p>
        </p:txBody>
      </p:sp>
      <p:sp>
        <p:nvSpPr>
          <p:cNvPr id="5" name="Slide Number Placeholder 4">
            <a:extLst>
              <a:ext uri="{FF2B5EF4-FFF2-40B4-BE49-F238E27FC236}">
                <a16:creationId xmlns:a16="http://schemas.microsoft.com/office/drawing/2014/main" id="{DE152D9A-7C9D-C203-5CD2-A996D222CF25}"/>
              </a:ext>
            </a:extLst>
          </p:cNvPr>
          <p:cNvSpPr>
            <a:spLocks noGrp="1"/>
          </p:cNvSpPr>
          <p:nvPr>
            <p:ph type="sldNum" sz="quarter" idx="12"/>
          </p:nvPr>
        </p:nvSpPr>
        <p:spPr/>
        <p:txBody>
          <a:bodyPr/>
          <a:lstStyle/>
          <a:p>
            <a:fld id="{5CDD693B-EDCA-844E-AFC2-EEE690BFB6A7}" type="slidenum">
              <a:rPr kumimoji="1" lang="ja-JP" altLang="en-US" smtClean="0"/>
              <a:t>8</a:t>
            </a:fld>
            <a:endParaRPr kumimoji="1" lang="ja-JP" altLang="en-US"/>
          </a:p>
        </p:txBody>
      </p:sp>
      <p:sp>
        <p:nvSpPr>
          <p:cNvPr id="69" name="Rectangle 76">
            <a:extLst>
              <a:ext uri="{FF2B5EF4-FFF2-40B4-BE49-F238E27FC236}">
                <a16:creationId xmlns:a16="http://schemas.microsoft.com/office/drawing/2014/main" id="{96D515A2-2BC3-3245-9EE3-3683998D8E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Picture 6">
            <a:extLst>
              <a:ext uri="{FF2B5EF4-FFF2-40B4-BE49-F238E27FC236}">
                <a16:creationId xmlns:a16="http://schemas.microsoft.com/office/drawing/2014/main" id="{4BC1C18E-1140-E298-4D0B-02FA0551A1CB}"/>
              </a:ext>
            </a:extLst>
          </p:cNvPr>
          <p:cNvPicPr>
            <a:picLocks noChangeAspect="1"/>
          </p:cNvPicPr>
          <p:nvPr/>
        </p:nvPicPr>
        <p:blipFill>
          <a:blip r:embed="rId3"/>
          <a:stretch>
            <a:fillRect/>
          </a:stretch>
        </p:blipFill>
        <p:spPr>
          <a:xfrm>
            <a:off x="6946475" y="0"/>
            <a:ext cx="5235898" cy="6858000"/>
          </a:xfrm>
          <a:prstGeom prst="rect">
            <a:avLst/>
          </a:prstGeom>
        </p:spPr>
      </p:pic>
      <p:sp>
        <p:nvSpPr>
          <p:cNvPr id="6" name="テキスト ボックス 5">
            <a:extLst>
              <a:ext uri="{FF2B5EF4-FFF2-40B4-BE49-F238E27FC236}">
                <a16:creationId xmlns:a16="http://schemas.microsoft.com/office/drawing/2014/main" id="{185A3753-62E6-7BB3-F92C-A1CA89E8ABC3}"/>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3248755833"/>
      </p:ext>
    </p:extLst>
  </p:cSld>
  <p:clrMapOvr>
    <a:masterClrMapping/>
  </p:clrMapOvr>
  <mc:AlternateContent xmlns:mc="http://schemas.openxmlformats.org/markup-compatibility/2006" xmlns:p14="http://schemas.microsoft.com/office/powerpoint/2010/main">
    <mc:Choice Requires="p14">
      <p:transition spd="slow" p14:dur="2000" advTm="19260"/>
    </mc:Choice>
    <mc:Fallback xmlns="">
      <p:transition spd="slow" advTm="192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352F8-3C72-F24D-93EE-C69D2CF94241}"/>
              </a:ext>
            </a:extLst>
          </p:cNvPr>
          <p:cNvSpPr>
            <a:spLocks noGrp="1"/>
          </p:cNvSpPr>
          <p:nvPr>
            <p:ph type="title"/>
          </p:nvPr>
        </p:nvSpPr>
        <p:spPr/>
        <p:txBody>
          <a:bodyPr/>
          <a:lstStyle/>
          <a:p>
            <a:r>
              <a:rPr kumimoji="1" lang="en-US" altLang="ja-JP" b="1" dirty="0"/>
              <a:t>5. </a:t>
            </a:r>
            <a:r>
              <a:rPr kumimoji="1" lang="ja-JP" altLang="en-US" b="1"/>
              <a:t>競技コースについて</a:t>
            </a:r>
          </a:p>
        </p:txBody>
      </p:sp>
      <p:sp>
        <p:nvSpPr>
          <p:cNvPr id="12" name="コンテンツ プレースホルダー 2">
            <a:extLst>
              <a:ext uri="{FF2B5EF4-FFF2-40B4-BE49-F238E27FC236}">
                <a16:creationId xmlns:a16="http://schemas.microsoft.com/office/drawing/2014/main" id="{D69E9534-0274-1208-4125-75EEDDAA5C32}"/>
              </a:ext>
            </a:extLst>
          </p:cNvPr>
          <p:cNvSpPr>
            <a:spLocks noGrp="1"/>
          </p:cNvSpPr>
          <p:nvPr>
            <p:ph idx="1"/>
          </p:nvPr>
        </p:nvSpPr>
        <p:spPr>
          <a:xfrm>
            <a:off x="1485900" y="1573214"/>
            <a:ext cx="4835387" cy="2828666"/>
          </a:xfrm>
          <a:solidFill>
            <a:srgbClr val="FFFFFF"/>
          </a:solidFill>
        </p:spPr>
        <p:txBody>
          <a:bodyPr>
            <a:normAutofit/>
          </a:bodyPr>
          <a:lstStyle/>
          <a:p>
            <a:pPr marL="0" indent="0">
              <a:buNone/>
            </a:pPr>
            <a:r>
              <a:rPr lang="ja-JP" altLang="en-US" sz="2400" u="sng" dirty="0"/>
              <a:t>一般</a:t>
            </a:r>
            <a:r>
              <a:rPr kumimoji="1" lang="ja-JP" altLang="en-US" sz="2400" u="sng" dirty="0"/>
              <a:t>の部／一般リレーの部</a:t>
            </a:r>
            <a:endParaRPr lang="en-US" altLang="ja-JP" dirty="0"/>
          </a:p>
          <a:p>
            <a:pPr marL="0" indent="0">
              <a:lnSpc>
                <a:spcPct val="100000"/>
              </a:lnSpc>
              <a:buNone/>
            </a:pPr>
            <a:r>
              <a:rPr lang="ja-JP" altLang="en-US" sz="1800" dirty="0"/>
              <a:t>スイム</a:t>
            </a:r>
            <a:r>
              <a:rPr lang="en-US" altLang="ja-JP" sz="1800" dirty="0"/>
              <a:t>	L</a:t>
            </a:r>
            <a:r>
              <a:rPr lang="ja-JP" altLang="en-US" sz="1800" dirty="0"/>
              <a:t>字コースを往復</a:t>
            </a:r>
            <a:r>
              <a:rPr lang="ja-JP" altLang="en-US" sz="1800" dirty="0">
                <a:solidFill>
                  <a:srgbClr val="FF0000"/>
                </a:solidFill>
              </a:rPr>
              <a:t>２周回（反時計回り）</a:t>
            </a:r>
            <a:endParaRPr lang="en-US" altLang="ja-JP" sz="1800" dirty="0">
              <a:solidFill>
                <a:srgbClr val="FF0000"/>
              </a:solidFill>
            </a:endParaRPr>
          </a:p>
          <a:p>
            <a:pPr marL="0" indent="0">
              <a:lnSpc>
                <a:spcPct val="100000"/>
              </a:lnSpc>
              <a:buNone/>
            </a:pPr>
            <a:r>
              <a:rPr kumimoji="1" lang="ja-JP" altLang="en-US" sz="1800" dirty="0"/>
              <a:t>バイク</a:t>
            </a:r>
            <a:r>
              <a:rPr kumimoji="1" lang="en-US" altLang="ja-JP" sz="1800" dirty="0"/>
              <a:t>	</a:t>
            </a:r>
            <a:r>
              <a:rPr kumimoji="1" lang="ja-JP" altLang="en-US" sz="1800" dirty="0"/>
              <a:t>トランジション</a:t>
            </a:r>
            <a:r>
              <a:rPr lang="ja-JP" altLang="en-US" sz="1800" dirty="0"/>
              <a:t>～</a:t>
            </a:r>
            <a:r>
              <a:rPr kumimoji="1" lang="ja-JP" altLang="en-US" sz="1800" dirty="0"/>
              <a:t>テストコース～</a:t>
            </a:r>
            <a:endParaRPr kumimoji="1" lang="en-US" altLang="ja-JP" sz="1800" dirty="0"/>
          </a:p>
          <a:p>
            <a:pPr marL="0" indent="0">
              <a:lnSpc>
                <a:spcPct val="100000"/>
              </a:lnSpc>
              <a:buNone/>
            </a:pPr>
            <a:r>
              <a:rPr lang="en-US" altLang="ja-JP" sz="1800" dirty="0"/>
              <a:t>	</a:t>
            </a:r>
            <a:r>
              <a:rPr lang="ja-JP" altLang="en-US" sz="1800" dirty="0"/>
              <a:t>トランジションを</a:t>
            </a:r>
            <a:r>
              <a:rPr lang="ja-JP" altLang="en-US" sz="1800" dirty="0">
                <a:solidFill>
                  <a:srgbClr val="FF0000"/>
                </a:solidFill>
              </a:rPr>
              <a:t>６周回</a:t>
            </a:r>
            <a:endParaRPr kumimoji="1" lang="en-US" altLang="ja-JP" sz="1800" dirty="0"/>
          </a:p>
          <a:p>
            <a:pPr marL="0" indent="0">
              <a:lnSpc>
                <a:spcPct val="100000"/>
              </a:lnSpc>
              <a:buNone/>
            </a:pPr>
            <a:r>
              <a:rPr lang="ja-JP" altLang="en-US" sz="1800" dirty="0"/>
              <a:t>ラン</a:t>
            </a:r>
            <a:r>
              <a:rPr lang="en-US" altLang="ja-JP" sz="1800" dirty="0"/>
              <a:t>	</a:t>
            </a:r>
            <a:r>
              <a:rPr lang="ja-JP" altLang="en-US" sz="1800" dirty="0">
                <a:solidFill>
                  <a:srgbClr val="FF0000"/>
                </a:solidFill>
              </a:rPr>
              <a:t>４周回</a:t>
            </a:r>
            <a:endParaRPr lang="en-US" altLang="ja-JP" sz="1800" dirty="0">
              <a:solidFill>
                <a:srgbClr val="FF0000"/>
              </a:solidFill>
            </a:endParaRPr>
          </a:p>
          <a:p>
            <a:pPr marL="0" indent="0">
              <a:buNone/>
            </a:pPr>
            <a:endParaRPr kumimoji="1" lang="en-US" altLang="ja-JP" sz="1600" dirty="0">
              <a:solidFill>
                <a:srgbClr val="FF0000"/>
              </a:solidFill>
            </a:endParaRPr>
          </a:p>
          <a:p>
            <a:pPr marL="0" indent="0" algn="ctr">
              <a:buNone/>
            </a:pPr>
            <a:r>
              <a:rPr lang="ja-JP" altLang="en-US" sz="1600" dirty="0">
                <a:solidFill>
                  <a:srgbClr val="FF0000"/>
                </a:solidFill>
              </a:rPr>
              <a:t>最終要項の</a:t>
            </a:r>
            <a:r>
              <a:rPr lang="en-US" altLang="ja-JP" sz="1600" dirty="0">
                <a:solidFill>
                  <a:srgbClr val="FF0000"/>
                </a:solidFill>
              </a:rPr>
              <a:t>P.16</a:t>
            </a:r>
            <a:r>
              <a:rPr lang="ja-JP" altLang="en-US" sz="1600" dirty="0">
                <a:solidFill>
                  <a:srgbClr val="FF0000"/>
                </a:solidFill>
              </a:rPr>
              <a:t>をご確認ください。</a:t>
            </a:r>
            <a:endParaRPr kumimoji="1" lang="ja-JP" altLang="en-US" sz="1600" dirty="0">
              <a:solidFill>
                <a:srgbClr val="FF0000"/>
              </a:solidFill>
            </a:endParaRPr>
          </a:p>
        </p:txBody>
      </p:sp>
      <p:sp>
        <p:nvSpPr>
          <p:cNvPr id="5" name="Slide Number Placeholder 4">
            <a:extLst>
              <a:ext uri="{FF2B5EF4-FFF2-40B4-BE49-F238E27FC236}">
                <a16:creationId xmlns:a16="http://schemas.microsoft.com/office/drawing/2014/main" id="{3304A078-92AC-3F70-989A-1E62B8B46C88}"/>
              </a:ext>
            </a:extLst>
          </p:cNvPr>
          <p:cNvSpPr>
            <a:spLocks noGrp="1"/>
          </p:cNvSpPr>
          <p:nvPr>
            <p:ph type="sldNum" sz="quarter" idx="12"/>
          </p:nvPr>
        </p:nvSpPr>
        <p:spPr/>
        <p:txBody>
          <a:bodyPr/>
          <a:lstStyle/>
          <a:p>
            <a:fld id="{5CDD693B-EDCA-844E-AFC2-EEE690BFB6A7}" type="slidenum">
              <a:rPr kumimoji="1" lang="ja-JP" altLang="en-US" smtClean="0"/>
              <a:t>9</a:t>
            </a:fld>
            <a:endParaRPr kumimoji="1" lang="ja-JP" altLang="en-US"/>
          </a:p>
        </p:txBody>
      </p:sp>
      <p:sp>
        <p:nvSpPr>
          <p:cNvPr id="69" name="Rectangle 76">
            <a:extLst>
              <a:ext uri="{FF2B5EF4-FFF2-40B4-BE49-F238E27FC236}">
                <a16:creationId xmlns:a16="http://schemas.microsoft.com/office/drawing/2014/main" id="{96D515A2-2BC3-3245-9EE3-3683998D8E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 name="Picture 15">
            <a:extLst>
              <a:ext uri="{FF2B5EF4-FFF2-40B4-BE49-F238E27FC236}">
                <a16:creationId xmlns:a16="http://schemas.microsoft.com/office/drawing/2014/main" id="{1541324F-B871-4D90-8EAB-1FB261546187}"/>
              </a:ext>
            </a:extLst>
          </p:cNvPr>
          <p:cNvPicPr>
            <a:picLocks noChangeAspect="1"/>
          </p:cNvPicPr>
          <p:nvPr/>
        </p:nvPicPr>
        <p:blipFill>
          <a:blip r:embed="rId3"/>
          <a:stretch>
            <a:fillRect/>
          </a:stretch>
        </p:blipFill>
        <p:spPr>
          <a:xfrm>
            <a:off x="6942338" y="0"/>
            <a:ext cx="5237515" cy="6858000"/>
          </a:xfrm>
          <a:prstGeom prst="rect">
            <a:avLst/>
          </a:prstGeom>
        </p:spPr>
      </p:pic>
      <p:pic>
        <p:nvPicPr>
          <p:cNvPr id="6" name="図 5">
            <a:extLst>
              <a:ext uri="{FF2B5EF4-FFF2-40B4-BE49-F238E27FC236}">
                <a16:creationId xmlns:a16="http://schemas.microsoft.com/office/drawing/2014/main" id="{4C5FFC66-5F50-EF3D-7D7B-E3FF315A6207}"/>
              </a:ext>
            </a:extLst>
          </p:cNvPr>
          <p:cNvPicPr>
            <a:picLocks noChangeAspect="1"/>
          </p:cNvPicPr>
          <p:nvPr/>
        </p:nvPicPr>
        <p:blipFill>
          <a:blip r:embed="rId4"/>
          <a:stretch>
            <a:fillRect/>
          </a:stretch>
        </p:blipFill>
        <p:spPr>
          <a:xfrm>
            <a:off x="9150480" y="44519"/>
            <a:ext cx="3029373" cy="790685"/>
          </a:xfrm>
          <a:prstGeom prst="rect">
            <a:avLst/>
          </a:prstGeom>
        </p:spPr>
      </p:pic>
      <p:sp>
        <p:nvSpPr>
          <p:cNvPr id="7" name="テキスト ボックス 6">
            <a:extLst>
              <a:ext uri="{FF2B5EF4-FFF2-40B4-BE49-F238E27FC236}">
                <a16:creationId xmlns:a16="http://schemas.microsoft.com/office/drawing/2014/main" id="{7735FBAD-71C5-A3CD-8B84-EE4B3FEC20AF}"/>
              </a:ext>
            </a:extLst>
          </p:cNvPr>
          <p:cNvSpPr txBox="1"/>
          <p:nvPr/>
        </p:nvSpPr>
        <p:spPr>
          <a:xfrm>
            <a:off x="0" y="6519446"/>
            <a:ext cx="4948791" cy="338554"/>
          </a:xfrm>
          <a:prstGeom prst="rect">
            <a:avLst/>
          </a:prstGeom>
          <a:solidFill>
            <a:schemeClr val="bg1"/>
          </a:solidFill>
        </p:spPr>
        <p:txBody>
          <a:bodyPr wrap="none" rtlCol="0">
            <a:spAutoFit/>
          </a:bodyPr>
          <a:lstStyle/>
          <a:p>
            <a:r>
              <a:rPr kumimoji="1" lang="en-US" altLang="ja-JP" sz="1600" b="1" dirty="0"/>
              <a:t>2025</a:t>
            </a:r>
            <a:r>
              <a:rPr kumimoji="1" lang="ja-JP" altLang="en-US" sz="1600" b="1" dirty="0"/>
              <a:t>神奈川トライアスロンエイジグループ競技説明</a:t>
            </a:r>
          </a:p>
        </p:txBody>
      </p:sp>
    </p:spTree>
    <p:extLst>
      <p:ext uri="{BB962C8B-B14F-4D97-AF65-F5344CB8AC3E}">
        <p14:creationId xmlns:p14="http://schemas.microsoft.com/office/powerpoint/2010/main" val="2654653948"/>
      </p:ext>
    </p:extLst>
  </p:cSld>
  <p:clrMapOvr>
    <a:masterClrMapping/>
  </p:clrMapOvr>
  <mc:AlternateContent xmlns:mc="http://schemas.openxmlformats.org/markup-compatibility/2006" xmlns:p14="http://schemas.microsoft.com/office/powerpoint/2010/main">
    <mc:Choice Requires="p14">
      <p:transition spd="slow" p14:dur="2000" advTm="16078"/>
    </mc:Choice>
    <mc:Fallback xmlns="">
      <p:transition spd="slow" advTm="16078"/>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3010</TotalTime>
  <Words>3073</Words>
  <Application>Microsoft Office PowerPoint</Application>
  <PresentationFormat>ワイド画面</PresentationFormat>
  <Paragraphs>291</Paragraphs>
  <Slides>16</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Meiryo UI</vt:lpstr>
      <vt:lpstr>Noto Sans JP</vt:lpstr>
      <vt:lpstr>游ゴシック</vt:lpstr>
      <vt:lpstr>Arial</vt:lpstr>
      <vt:lpstr>Bernard MT Condensed</vt:lpstr>
      <vt:lpstr>Century</vt:lpstr>
      <vt:lpstr>デザインの設定</vt:lpstr>
      <vt:lpstr> 2025 NISSAN CUP Kanagawa Triathlon           Age Group Online Briefing</vt:lpstr>
      <vt:lpstr>本競技説明会の内容</vt:lpstr>
      <vt:lpstr>1. 大会役員・主要実行委員のご紹介</vt:lpstr>
      <vt:lpstr>2. ご参加にあたっての注意事項</vt:lpstr>
      <vt:lpstr>3. 来場から受付まで</vt:lpstr>
      <vt:lpstr>3. 来場から受付まで</vt:lpstr>
      <vt:lpstr>4. 競技スケジュール</vt:lpstr>
      <vt:lpstr>5. 競技コースについて</vt:lpstr>
      <vt:lpstr>5. 競技コースについて</vt:lpstr>
      <vt:lpstr>6. 競技ルール、その他の注意事項</vt:lpstr>
      <vt:lpstr>6. 各パートでの注意事項</vt:lpstr>
      <vt:lpstr>6. 各パートでの注意事項</vt:lpstr>
      <vt:lpstr>6. 各パートでの注意事項</vt:lpstr>
      <vt:lpstr>6. 各パートでの注意事項</vt:lpstr>
      <vt:lpstr>7. リザルトおよび表彰について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Kanagawa Triathlon  Age Race  Resume</dc:title>
  <dc:creator>浅野 拓哉</dc:creator>
  <cp:lastModifiedBy>楜澤 信(Kurumisawa Makoto)/AGC/DI・生・改革支援</cp:lastModifiedBy>
  <cp:revision>161</cp:revision>
  <dcterms:created xsi:type="dcterms:W3CDTF">2021-05-31T09:26:58Z</dcterms:created>
  <dcterms:modified xsi:type="dcterms:W3CDTF">2025-05-30T08:54:26Z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b500289-1a9c-442f-923d-4f95209608d2_Enabled">
    <vt:lpwstr>true</vt:lpwstr>
  </property>
  <property fmtid="{D5CDD505-2E9C-101B-9397-08002B2CF9AE}" pid="3" name="MSIP_Label_9b500289-1a9c-442f-923d-4f95209608d2_SetDate">
    <vt:lpwstr>2025-05-29T13:54:58Z</vt:lpwstr>
  </property>
  <property fmtid="{D5CDD505-2E9C-101B-9397-08002B2CF9AE}" pid="4" name="MSIP_Label_9b500289-1a9c-442f-923d-4f95209608d2_Method">
    <vt:lpwstr>Privileged</vt:lpwstr>
  </property>
  <property fmtid="{D5CDD505-2E9C-101B-9397-08002B2CF9AE}" pid="5" name="MSIP_Label_9b500289-1a9c-442f-923d-4f95209608d2_Name">
    <vt:lpwstr>GCEP2 - Others</vt:lpwstr>
  </property>
  <property fmtid="{D5CDD505-2E9C-101B-9397-08002B2CF9AE}" pid="6" name="MSIP_Label_9b500289-1a9c-442f-923d-4f95209608d2_SiteId">
    <vt:lpwstr>90c56ca2-d892-45ce-810d-6cf368facdb3</vt:lpwstr>
  </property>
  <property fmtid="{D5CDD505-2E9C-101B-9397-08002B2CF9AE}" pid="7" name="MSIP_Label_9b500289-1a9c-442f-923d-4f95209608d2_ActionId">
    <vt:lpwstr>e7031a6b-7ef9-40df-b48c-12d3a820c8fc</vt:lpwstr>
  </property>
  <property fmtid="{D5CDD505-2E9C-101B-9397-08002B2CF9AE}" pid="8" name="MSIP_Label_9b500289-1a9c-442f-923d-4f95209608d2_ContentBits">
    <vt:lpwstr>0</vt:lpwstr>
  </property>
</Properties>
</file>