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61" r:id="rId3"/>
    <p:sldId id="257" r:id="rId4"/>
    <p:sldId id="259" r:id="rId5"/>
    <p:sldId id="258" r:id="rId6"/>
    <p:sldId id="262" r:id="rId7"/>
    <p:sldId id="263" r:id="rId8"/>
    <p:sldId id="266" r:id="rId9"/>
    <p:sldId id="264" r:id="rId10"/>
    <p:sldId id="265" r:id="rId11"/>
    <p:sldId id="267" r:id="rId12"/>
    <p:sldId id="260"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220" userDrawn="1">
          <p15:clr>
            <a:srgbClr val="A4A3A4"/>
          </p15:clr>
        </p15:guide>
        <p15:guide id="3" pos="60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4660"/>
  </p:normalViewPr>
  <p:slideViewPr>
    <p:cSldViewPr snapToGrid="0">
      <p:cViewPr varScale="1">
        <p:scale>
          <a:sx n="74" d="100"/>
          <a:sy n="74" d="100"/>
        </p:scale>
        <p:origin x="716" y="56"/>
      </p:cViewPr>
      <p:guideLst>
        <p:guide orient="horz" pos="192"/>
        <p:guide pos="220"/>
        <p:guide pos="60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8ADAF-6E92-487D-8C22-A4FBCE97920A}" type="datetimeFigureOut">
              <a:rPr kumimoji="1" lang="ja-JP" altLang="en-US" smtClean="0"/>
              <a:t>2024/2/9</a:t>
            </a:fld>
            <a:endParaRPr kumimoji="1" lang="ja-JP" alt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D20FA-F206-4DB0-950C-264A121529B3}" type="slidenum">
              <a:rPr kumimoji="1" lang="ja-JP" altLang="en-US" smtClean="0"/>
              <a:t>‹#›</a:t>
            </a:fld>
            <a:endParaRPr kumimoji="1" lang="ja-JP" altLang="en-US"/>
          </a:p>
        </p:txBody>
      </p:sp>
    </p:spTree>
    <p:extLst>
      <p:ext uri="{BB962C8B-B14F-4D97-AF65-F5344CB8AC3E}">
        <p14:creationId xmlns:p14="http://schemas.microsoft.com/office/powerpoint/2010/main" val="21520314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ltLang="ja-JP"/>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20" indent="0" algn="ctr">
              <a:buNone/>
              <a:defRPr sz="2000"/>
            </a:lvl2pPr>
            <a:lvl3pPr marL="914441" indent="0" algn="ctr">
              <a:buNone/>
              <a:defRPr sz="1800"/>
            </a:lvl3pPr>
            <a:lvl4pPr marL="1371660" indent="0" algn="ctr">
              <a:buNone/>
              <a:defRPr sz="1600"/>
            </a:lvl4pPr>
            <a:lvl5pPr marL="1828881" indent="0" algn="ctr">
              <a:buNone/>
              <a:defRPr sz="1600"/>
            </a:lvl5pPr>
            <a:lvl6pPr marL="2286101" indent="0" algn="ctr">
              <a:buNone/>
              <a:defRPr sz="1600"/>
            </a:lvl6pPr>
            <a:lvl7pPr marL="2743322" indent="0" algn="ctr">
              <a:buNone/>
              <a:defRPr sz="1600"/>
            </a:lvl7pPr>
            <a:lvl8pPr marL="3200541" indent="0" algn="ctr">
              <a:buNone/>
              <a:defRPr sz="1600"/>
            </a:lvl8pPr>
            <a:lvl9pPr marL="3657761" indent="0" algn="ctr">
              <a:buNone/>
              <a:defRPr sz="1600"/>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1C8A16E6-5392-44B4-BF73-DD73E575C322}"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280575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45B4248D-2411-42F6-B4BF-5472D5218A1D}"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91866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5" y="365125"/>
            <a:ext cx="2135981" cy="5811838"/>
          </a:xfrm>
        </p:spPr>
        <p:txBody>
          <a:bodyPr vert="eaVert"/>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681041" y="365125"/>
            <a:ext cx="6284119" cy="5811838"/>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1379F1DC-BE7D-45B6-9212-D65B5DC75634}"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392911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91B1789A-673E-499B-8456-EF43A69A5BEB}"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401401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6"/>
            <a:ext cx="8543925" cy="2852737"/>
          </a:xfrm>
        </p:spPr>
        <p:txBody>
          <a:bodyPr anchor="b"/>
          <a:lstStyle>
            <a:lvl1pPr>
              <a:defRPr sz="6000"/>
            </a:lvl1pPr>
          </a:lstStyle>
          <a:p>
            <a:r>
              <a:rPr lang="en-US" altLang="ja-JP"/>
              <a:t>Click to edit Master title style</a:t>
            </a:r>
            <a:endParaRPr lang="en-US" dirty="0"/>
          </a:p>
        </p:txBody>
      </p:sp>
      <p:sp>
        <p:nvSpPr>
          <p:cNvPr id="3" name="Text Placeholder 2"/>
          <p:cNvSpPr>
            <a:spLocks noGrp="1"/>
          </p:cNvSpPr>
          <p:nvPr>
            <p:ph type="body" idx="1"/>
          </p:nvPr>
        </p:nvSpPr>
        <p:spPr>
          <a:xfrm>
            <a:off x="675881" y="4589471"/>
            <a:ext cx="8543925" cy="1500187"/>
          </a:xfrm>
        </p:spPr>
        <p:txBody>
          <a:bodyPr/>
          <a:lstStyle>
            <a:lvl1pPr marL="0" indent="0">
              <a:buNone/>
              <a:defRPr sz="2400">
                <a:solidFill>
                  <a:schemeClr val="tx1"/>
                </a:solidFill>
              </a:defRPr>
            </a:lvl1pPr>
            <a:lvl2pPr marL="457220" indent="0">
              <a:buNone/>
              <a:defRPr sz="2000">
                <a:solidFill>
                  <a:schemeClr val="tx1">
                    <a:tint val="75000"/>
                  </a:schemeClr>
                </a:solidFill>
              </a:defRPr>
            </a:lvl2pPr>
            <a:lvl3pPr marL="914441" indent="0">
              <a:buNone/>
              <a:defRPr sz="1800">
                <a:solidFill>
                  <a:schemeClr val="tx1">
                    <a:tint val="75000"/>
                  </a:schemeClr>
                </a:solidFill>
              </a:defRPr>
            </a:lvl3pPr>
            <a:lvl4pPr marL="1371660" indent="0">
              <a:buNone/>
              <a:defRPr sz="1600">
                <a:solidFill>
                  <a:schemeClr val="tx1">
                    <a:tint val="75000"/>
                  </a:schemeClr>
                </a:solidFill>
              </a:defRPr>
            </a:lvl4pPr>
            <a:lvl5pPr marL="1828881" indent="0">
              <a:buNone/>
              <a:defRPr sz="1600">
                <a:solidFill>
                  <a:schemeClr val="tx1">
                    <a:tint val="75000"/>
                  </a:schemeClr>
                </a:solidFill>
              </a:defRPr>
            </a:lvl5pPr>
            <a:lvl6pPr marL="2286101" indent="0">
              <a:buNone/>
              <a:defRPr sz="1600">
                <a:solidFill>
                  <a:schemeClr val="tx1">
                    <a:tint val="75000"/>
                  </a:schemeClr>
                </a:solidFill>
              </a:defRPr>
            </a:lvl6pPr>
            <a:lvl7pPr marL="2743322" indent="0">
              <a:buNone/>
              <a:defRPr sz="1600">
                <a:solidFill>
                  <a:schemeClr val="tx1">
                    <a:tint val="75000"/>
                  </a:schemeClr>
                </a:solidFill>
              </a:defRPr>
            </a:lvl7pPr>
            <a:lvl8pPr marL="3200541" indent="0">
              <a:buNone/>
              <a:defRPr sz="1600">
                <a:solidFill>
                  <a:schemeClr val="tx1">
                    <a:tint val="75000"/>
                  </a:schemeClr>
                </a:solidFill>
              </a:defRPr>
            </a:lvl8pPr>
            <a:lvl9pPr marL="3657761" indent="0">
              <a:buNone/>
              <a:defRPr sz="16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0A2ED6E0-4E0E-4B55-AAE6-2197E71DDC5F}"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7763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A30AE558-E17C-4821-8625-0DA6F14982EC}"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17699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en-US" altLang="ja-JP"/>
              <a:t>Click to edit Master title style</a:t>
            </a:r>
            <a:endParaRPr lang="en-US" dirty="0"/>
          </a:p>
        </p:txBody>
      </p:sp>
      <p:sp>
        <p:nvSpPr>
          <p:cNvPr id="3" name="Text Placeholder 2"/>
          <p:cNvSpPr>
            <a:spLocks noGrp="1"/>
          </p:cNvSpPr>
          <p:nvPr>
            <p:ph type="body" idx="1"/>
          </p:nvPr>
        </p:nvSpPr>
        <p:spPr>
          <a:xfrm>
            <a:off x="682331" y="1681163"/>
            <a:ext cx="4190702" cy="823912"/>
          </a:xfrm>
        </p:spPr>
        <p:txBody>
          <a:bodyPr anchor="b"/>
          <a:lstStyle>
            <a:lvl1pPr marL="0" indent="0">
              <a:buNone/>
              <a:defRPr sz="2400" b="1"/>
            </a:lvl1pPr>
            <a:lvl2pPr marL="457220" indent="0">
              <a:buNone/>
              <a:defRPr sz="2000" b="1"/>
            </a:lvl2pPr>
            <a:lvl3pPr marL="914441" indent="0">
              <a:buNone/>
              <a:defRPr sz="1800" b="1"/>
            </a:lvl3pPr>
            <a:lvl4pPr marL="1371660" indent="0">
              <a:buNone/>
              <a:defRPr sz="1600" b="1"/>
            </a:lvl4pPr>
            <a:lvl5pPr marL="1828881" indent="0">
              <a:buNone/>
              <a:defRPr sz="1600" b="1"/>
            </a:lvl5pPr>
            <a:lvl6pPr marL="2286101" indent="0">
              <a:buNone/>
              <a:defRPr sz="1600" b="1"/>
            </a:lvl6pPr>
            <a:lvl7pPr marL="2743322" indent="0">
              <a:buNone/>
              <a:defRPr sz="1600" b="1"/>
            </a:lvl7pPr>
            <a:lvl8pPr marL="3200541" indent="0">
              <a:buNone/>
              <a:defRPr sz="1600" b="1"/>
            </a:lvl8pPr>
            <a:lvl9pPr marL="3657761"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682331" y="2505075"/>
            <a:ext cx="4190702" cy="368458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20" indent="0">
              <a:buNone/>
              <a:defRPr sz="2000" b="1"/>
            </a:lvl2pPr>
            <a:lvl3pPr marL="914441" indent="0">
              <a:buNone/>
              <a:defRPr sz="1800" b="1"/>
            </a:lvl3pPr>
            <a:lvl4pPr marL="1371660" indent="0">
              <a:buNone/>
              <a:defRPr sz="1600" b="1"/>
            </a:lvl4pPr>
            <a:lvl5pPr marL="1828881" indent="0">
              <a:buNone/>
              <a:defRPr sz="1600" b="1"/>
            </a:lvl5pPr>
            <a:lvl6pPr marL="2286101" indent="0">
              <a:buNone/>
              <a:defRPr sz="1600" b="1"/>
            </a:lvl6pPr>
            <a:lvl7pPr marL="2743322" indent="0">
              <a:buNone/>
              <a:defRPr sz="1600" b="1"/>
            </a:lvl7pPr>
            <a:lvl8pPr marL="3200541" indent="0">
              <a:buNone/>
              <a:defRPr sz="1600" b="1"/>
            </a:lvl8pPr>
            <a:lvl9pPr marL="3657761"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7" name="Date Placeholder 6"/>
          <p:cNvSpPr>
            <a:spLocks noGrp="1"/>
          </p:cNvSpPr>
          <p:nvPr>
            <p:ph type="dt" sz="half" idx="10"/>
          </p:nvPr>
        </p:nvSpPr>
        <p:spPr/>
        <p:txBody>
          <a:bodyPr/>
          <a:lstStyle/>
          <a:p>
            <a:fld id="{AC179E37-9915-4803-A304-571EAB6673D1}" type="datetime1">
              <a:rPr kumimoji="1" lang="ja-JP" altLang="en-US" smtClean="0"/>
              <a:t>2024/2/9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41332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F1CBF91A-0BA1-4C24-9946-F1D67EBFF00B}" type="datetime1">
              <a:rPr kumimoji="1" lang="ja-JP" altLang="en-US" smtClean="0"/>
              <a:t>2024/2/9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9417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D4EE5-4C83-4EA6-BBE6-A4E3B3481E02}" type="datetime1">
              <a:rPr kumimoji="1" lang="ja-JP" altLang="en-US" smtClean="0"/>
              <a:t>2024/2/9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87300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altLang="ja-JP"/>
              <a:t>Click to edit Master title style</a:t>
            </a:r>
            <a:endParaRPr lang="en-US" dirty="0"/>
          </a:p>
        </p:txBody>
      </p:sp>
      <p:sp>
        <p:nvSpPr>
          <p:cNvPr id="3" name="Content Placeholder 2"/>
          <p:cNvSpPr>
            <a:spLocks noGrp="1"/>
          </p:cNvSpPr>
          <p:nvPr>
            <p:ph idx="1"/>
          </p:nvPr>
        </p:nvSpPr>
        <p:spPr>
          <a:xfrm>
            <a:off x="4211342" y="987433"/>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20" indent="0">
              <a:buNone/>
              <a:defRPr sz="1400"/>
            </a:lvl2pPr>
            <a:lvl3pPr marL="914441" indent="0">
              <a:buNone/>
              <a:defRPr sz="1200"/>
            </a:lvl3pPr>
            <a:lvl4pPr marL="1371660" indent="0">
              <a:buNone/>
              <a:defRPr sz="1000"/>
            </a:lvl4pPr>
            <a:lvl5pPr marL="1828881" indent="0">
              <a:buNone/>
              <a:defRPr sz="1000"/>
            </a:lvl5pPr>
            <a:lvl6pPr marL="2286101" indent="0">
              <a:buNone/>
              <a:defRPr sz="1000"/>
            </a:lvl6pPr>
            <a:lvl7pPr marL="2743322" indent="0">
              <a:buNone/>
              <a:defRPr sz="1000"/>
            </a:lvl7pPr>
            <a:lvl8pPr marL="3200541" indent="0">
              <a:buNone/>
              <a:defRPr sz="1000"/>
            </a:lvl8pPr>
            <a:lvl9pPr marL="3657761" indent="0">
              <a:buNone/>
              <a:defRPr sz="10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71642A99-8B1D-4578-9ADC-B1DC39504D63}"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67729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altLang="ja-JP"/>
              <a:t>Click to edit Master title style</a:t>
            </a:r>
            <a:endParaRPr lang="en-US" dirty="0"/>
          </a:p>
        </p:txBody>
      </p:sp>
      <p:sp>
        <p:nvSpPr>
          <p:cNvPr id="3" name="Picture Placeholder 2"/>
          <p:cNvSpPr>
            <a:spLocks noGrp="1" noChangeAspect="1"/>
          </p:cNvSpPr>
          <p:nvPr>
            <p:ph type="pic" idx="1"/>
          </p:nvPr>
        </p:nvSpPr>
        <p:spPr>
          <a:xfrm>
            <a:off x="4211342" y="987433"/>
            <a:ext cx="5014913" cy="4873625"/>
          </a:xfrm>
        </p:spPr>
        <p:txBody>
          <a:bodyPr anchor="t"/>
          <a:lstStyle>
            <a:lvl1pPr marL="0" indent="0">
              <a:buNone/>
              <a:defRPr sz="3200"/>
            </a:lvl1pPr>
            <a:lvl2pPr marL="457220" indent="0">
              <a:buNone/>
              <a:defRPr sz="2800"/>
            </a:lvl2pPr>
            <a:lvl3pPr marL="914441" indent="0">
              <a:buNone/>
              <a:defRPr sz="2400"/>
            </a:lvl3pPr>
            <a:lvl4pPr marL="1371660" indent="0">
              <a:buNone/>
              <a:defRPr sz="2000"/>
            </a:lvl4pPr>
            <a:lvl5pPr marL="1828881" indent="0">
              <a:buNone/>
              <a:defRPr sz="2000"/>
            </a:lvl5pPr>
            <a:lvl6pPr marL="2286101" indent="0">
              <a:buNone/>
              <a:defRPr sz="2000"/>
            </a:lvl6pPr>
            <a:lvl7pPr marL="2743322" indent="0">
              <a:buNone/>
              <a:defRPr sz="2000"/>
            </a:lvl7pPr>
            <a:lvl8pPr marL="3200541" indent="0">
              <a:buNone/>
              <a:defRPr sz="2000"/>
            </a:lvl8pPr>
            <a:lvl9pPr marL="3657761" indent="0">
              <a:buNone/>
              <a:defRPr sz="2000"/>
            </a:lvl9pPr>
          </a:lstStyle>
          <a:p>
            <a:r>
              <a:rPr lang="en-US" altLang="ja-JP"/>
              <a:t>Click icon to add picture</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20" indent="0">
              <a:buNone/>
              <a:defRPr sz="1400"/>
            </a:lvl2pPr>
            <a:lvl3pPr marL="914441" indent="0">
              <a:buNone/>
              <a:defRPr sz="1200"/>
            </a:lvl3pPr>
            <a:lvl4pPr marL="1371660" indent="0">
              <a:buNone/>
              <a:defRPr sz="1000"/>
            </a:lvl4pPr>
            <a:lvl5pPr marL="1828881" indent="0">
              <a:buNone/>
              <a:defRPr sz="1000"/>
            </a:lvl5pPr>
            <a:lvl6pPr marL="2286101" indent="0">
              <a:buNone/>
              <a:defRPr sz="1000"/>
            </a:lvl6pPr>
            <a:lvl7pPr marL="2743322" indent="0">
              <a:buNone/>
              <a:defRPr sz="1000"/>
            </a:lvl7pPr>
            <a:lvl8pPr marL="3200541" indent="0">
              <a:buNone/>
              <a:defRPr sz="1000"/>
            </a:lvl8pPr>
            <a:lvl9pPr marL="3657761" indent="0">
              <a:buNone/>
              <a:defRPr sz="10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EFADDC41-B9E3-45A8-9B63-F52FE064211C}"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210968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2"/>
          </p:nvPr>
        </p:nvSpPr>
        <p:spPr>
          <a:xfrm>
            <a:off x="681038" y="635635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2D284-ECF0-48EC-9A2E-E431DB7C7DE1}" type="datetime1">
              <a:rPr kumimoji="1" lang="ja-JP" altLang="en-US" smtClean="0"/>
              <a:t>2024/2/9</a:t>
            </a:fld>
            <a:endParaRPr kumimoji="1" lang="ja-JP" altLang="en-US"/>
          </a:p>
        </p:txBody>
      </p:sp>
      <p:sp>
        <p:nvSpPr>
          <p:cNvPr id="5" name="Footer Placeholder 4"/>
          <p:cNvSpPr>
            <a:spLocks noGrp="1"/>
          </p:cNvSpPr>
          <p:nvPr>
            <p:ph type="ftr" sz="quarter" idx="3"/>
          </p:nvPr>
        </p:nvSpPr>
        <p:spPr>
          <a:xfrm>
            <a:off x="3281364" y="6356358"/>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2160499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41"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1" indent="-228611" algn="l" defTabSz="914441"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30" indent="-228611" algn="l" defTabSz="914441"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50" indent="-228611" algn="l" defTabSz="914441"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7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9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1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932"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15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37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41" rtl="0" eaLnBrk="1" latinLnBrk="0" hangingPunct="1">
        <a:defRPr kumimoji="1" sz="1800" kern="1200">
          <a:solidFill>
            <a:schemeClr val="tx1"/>
          </a:solidFill>
          <a:latin typeface="+mn-lt"/>
          <a:ea typeface="+mn-ea"/>
          <a:cs typeface="+mn-cs"/>
        </a:defRPr>
      </a:lvl1pPr>
      <a:lvl2pPr marL="457220" algn="l" defTabSz="914441" rtl="0" eaLnBrk="1" latinLnBrk="0" hangingPunct="1">
        <a:defRPr kumimoji="1" sz="1800" kern="1200">
          <a:solidFill>
            <a:schemeClr val="tx1"/>
          </a:solidFill>
          <a:latin typeface="+mn-lt"/>
          <a:ea typeface="+mn-ea"/>
          <a:cs typeface="+mn-cs"/>
        </a:defRPr>
      </a:lvl2pPr>
      <a:lvl3pPr marL="914441" algn="l" defTabSz="914441" rtl="0" eaLnBrk="1" latinLnBrk="0" hangingPunct="1">
        <a:defRPr kumimoji="1" sz="1800" kern="1200">
          <a:solidFill>
            <a:schemeClr val="tx1"/>
          </a:solidFill>
          <a:latin typeface="+mn-lt"/>
          <a:ea typeface="+mn-ea"/>
          <a:cs typeface="+mn-cs"/>
        </a:defRPr>
      </a:lvl3pPr>
      <a:lvl4pPr marL="1371660" algn="l" defTabSz="914441" rtl="0" eaLnBrk="1" latinLnBrk="0" hangingPunct="1">
        <a:defRPr kumimoji="1" sz="1800" kern="1200">
          <a:solidFill>
            <a:schemeClr val="tx1"/>
          </a:solidFill>
          <a:latin typeface="+mn-lt"/>
          <a:ea typeface="+mn-ea"/>
          <a:cs typeface="+mn-cs"/>
        </a:defRPr>
      </a:lvl4pPr>
      <a:lvl5pPr marL="1828881" algn="l" defTabSz="914441" rtl="0" eaLnBrk="1" latinLnBrk="0" hangingPunct="1">
        <a:defRPr kumimoji="1" sz="1800" kern="1200">
          <a:solidFill>
            <a:schemeClr val="tx1"/>
          </a:solidFill>
          <a:latin typeface="+mn-lt"/>
          <a:ea typeface="+mn-ea"/>
          <a:cs typeface="+mn-cs"/>
        </a:defRPr>
      </a:lvl5pPr>
      <a:lvl6pPr marL="2286101" algn="l" defTabSz="914441" rtl="0" eaLnBrk="1" latinLnBrk="0" hangingPunct="1">
        <a:defRPr kumimoji="1" sz="1800" kern="1200">
          <a:solidFill>
            <a:schemeClr val="tx1"/>
          </a:solidFill>
          <a:latin typeface="+mn-lt"/>
          <a:ea typeface="+mn-ea"/>
          <a:cs typeface="+mn-cs"/>
        </a:defRPr>
      </a:lvl6pPr>
      <a:lvl7pPr marL="2743322" algn="l" defTabSz="914441" rtl="0" eaLnBrk="1" latinLnBrk="0" hangingPunct="1">
        <a:defRPr kumimoji="1" sz="1800" kern="1200">
          <a:solidFill>
            <a:schemeClr val="tx1"/>
          </a:solidFill>
          <a:latin typeface="+mn-lt"/>
          <a:ea typeface="+mn-ea"/>
          <a:cs typeface="+mn-cs"/>
        </a:defRPr>
      </a:lvl7pPr>
      <a:lvl8pPr marL="3200541" algn="l" defTabSz="914441" rtl="0" eaLnBrk="1" latinLnBrk="0" hangingPunct="1">
        <a:defRPr kumimoji="1" sz="1800" kern="1200">
          <a:solidFill>
            <a:schemeClr val="tx1"/>
          </a:solidFill>
          <a:latin typeface="+mn-lt"/>
          <a:ea typeface="+mn-ea"/>
          <a:cs typeface="+mn-cs"/>
        </a:defRPr>
      </a:lvl8pPr>
      <a:lvl9pPr marL="3657761" algn="l" defTabSz="91444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jtu.or.jp/news/2023/12/15/3664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1868" y="3512040"/>
            <a:ext cx="7362264" cy="2000548"/>
          </a:xfrm>
          <a:prstGeom prst="rect">
            <a:avLst/>
          </a:prstGeom>
          <a:noFill/>
        </p:spPr>
        <p:txBody>
          <a:bodyPr wrap="square" rtlCol="0">
            <a:spAutoFit/>
          </a:bodyPr>
          <a:lstStyle/>
          <a:p>
            <a:pPr algn="ctr"/>
            <a:r>
              <a:rPr lang="ja-JP" altLang="en-US" sz="4800" dirty="0">
                <a:latin typeface="Meiryo UI" panose="020B0604030504040204" pitchFamily="34" charset="-128"/>
                <a:ea typeface="Meiryo UI" panose="020B0604030504040204" pitchFamily="34" charset="-128"/>
                <a:cs typeface="Arial" panose="020B0604020202020204" pitchFamily="34" charset="0"/>
              </a:rPr>
              <a:t>エリートクラス競技説明会</a:t>
            </a:r>
            <a:endParaRPr lang="en-US" altLang="ja-JP" sz="4800" dirty="0">
              <a:latin typeface="Meiryo UI" panose="020B0604030504040204" pitchFamily="34" charset="-128"/>
              <a:ea typeface="Meiryo UI" panose="020B0604030504040204" pitchFamily="34" charset="-128"/>
              <a:cs typeface="Arial" panose="020B0604020202020204" pitchFamily="34" charset="0"/>
            </a:endParaRPr>
          </a:p>
          <a:p>
            <a:endParaRPr lang="en-US" altLang="ja-JP" sz="4800" dirty="0">
              <a:latin typeface="Meiryo UI" panose="020B0604030504040204" pitchFamily="34" charset="-128"/>
              <a:ea typeface="Meiryo UI" panose="020B0604030504040204" pitchFamily="34" charset="-128"/>
              <a:cs typeface="Arial" panose="020B0604020202020204" pitchFamily="34" charset="0"/>
            </a:endParaRPr>
          </a:p>
          <a:p>
            <a:pPr algn="ctr"/>
            <a:r>
              <a:rPr lang="ja-JP" altLang="en-US" sz="2800" dirty="0">
                <a:latin typeface="Meiryo UI" panose="020B0604030504040204" pitchFamily="34" charset="-128"/>
                <a:ea typeface="Meiryo UI" panose="020B0604030504040204" pitchFamily="34" charset="-128"/>
                <a:cs typeface="Arial" panose="020B0604020202020204" pitchFamily="34" charset="0"/>
              </a:rPr>
              <a:t>エリート審判長（</a:t>
            </a:r>
            <a:r>
              <a:rPr lang="en-US" altLang="ja-JP" sz="2800" dirty="0">
                <a:latin typeface="Meiryo UI" panose="020B0604030504040204" pitchFamily="34" charset="-128"/>
                <a:ea typeface="Meiryo UI" panose="020B0604030504040204" pitchFamily="34" charset="-128"/>
                <a:cs typeface="Arial" panose="020B0604020202020204" pitchFamily="34" charset="0"/>
              </a:rPr>
              <a:t>HR</a:t>
            </a:r>
            <a:r>
              <a:rPr lang="ja-JP" altLang="en-US" sz="2800" dirty="0">
                <a:latin typeface="Meiryo UI" panose="020B0604030504040204" pitchFamily="34" charset="-128"/>
                <a:ea typeface="Meiryo UI" panose="020B0604030504040204" pitchFamily="34" charset="-128"/>
                <a:cs typeface="Arial" panose="020B0604020202020204" pitchFamily="34" charset="0"/>
              </a:rPr>
              <a:t>）　</a:t>
            </a:r>
            <a:r>
              <a:rPr lang="ja-JP" altLang="en-US" sz="2800" dirty="0">
                <a:latin typeface="Meiryo UI" panose="020B0604030504040204" pitchFamily="34" charset="-128"/>
                <a:ea typeface="Meiryo UI" panose="020B0604030504040204" pitchFamily="34" charset="-128"/>
              </a:rPr>
              <a:t>橋本 夏央子</a:t>
            </a:r>
            <a:endParaRPr lang="ja-JP" altLang="en-US" sz="4800" dirty="0">
              <a:latin typeface="Meiryo UI" panose="020B0604030504040204" pitchFamily="34" charset="-128"/>
              <a:ea typeface="Meiryo UI" panose="020B0604030504040204" pitchFamily="34" charset="-128"/>
              <a:cs typeface="Arial" panose="020B0604020202020204" pitchFamily="34" charset="0"/>
            </a:endParaRPr>
          </a:p>
        </p:txBody>
      </p:sp>
      <p:sp>
        <p:nvSpPr>
          <p:cNvPr id="5" name="正方形/長方形 4"/>
          <p:cNvSpPr/>
          <p:nvPr/>
        </p:nvSpPr>
        <p:spPr>
          <a:xfrm>
            <a:off x="546208" y="2033483"/>
            <a:ext cx="8933971" cy="523220"/>
          </a:xfrm>
          <a:prstGeom prst="rect">
            <a:avLst/>
          </a:prstGeom>
        </p:spPr>
        <p:txBody>
          <a:bodyPr wrap="square">
            <a:spAutoFit/>
          </a:bodyPr>
          <a:lstStyle/>
          <a:p>
            <a:pPr algn="ctr"/>
            <a:r>
              <a:rPr lang="ja-JP" altLang="en-US"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第</a:t>
            </a:r>
            <a:r>
              <a:rPr lang="en-US" altLang="ja-JP"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r>
              <a:rPr lang="ja-JP" altLang="en-US"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回カーフマン・シグネチャーデュアスロン </a:t>
            </a:r>
            <a:r>
              <a:rPr lang="en-US" altLang="ja-JP"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in </a:t>
            </a:r>
            <a:r>
              <a:rPr lang="ja-JP" altLang="en-US"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東扇島 </a:t>
            </a:r>
            <a:r>
              <a:rPr lang="en-US" altLang="ja-JP"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2024</a:t>
            </a:r>
          </a:p>
        </p:txBody>
      </p:sp>
      <p:pic>
        <p:nvPicPr>
          <p:cNvPr id="3" name="Picture 2">
            <a:extLst>
              <a:ext uri="{FF2B5EF4-FFF2-40B4-BE49-F238E27FC236}">
                <a16:creationId xmlns:a16="http://schemas.microsoft.com/office/drawing/2014/main" id="{6CF3ADC0-A9C6-7BC7-9404-0C3829915B5A}"/>
              </a:ext>
            </a:extLst>
          </p:cNvPr>
          <p:cNvPicPr>
            <a:picLocks noChangeAspect="1"/>
          </p:cNvPicPr>
          <p:nvPr/>
        </p:nvPicPr>
        <p:blipFill>
          <a:blip r:embed="rId2"/>
          <a:stretch>
            <a:fillRect/>
          </a:stretch>
        </p:blipFill>
        <p:spPr>
          <a:xfrm>
            <a:off x="546205" y="535603"/>
            <a:ext cx="2318020" cy="1097287"/>
          </a:xfrm>
          <a:prstGeom prst="rect">
            <a:avLst/>
          </a:prstGeom>
        </p:spPr>
      </p:pic>
      <p:sp>
        <p:nvSpPr>
          <p:cNvPr id="6" name="TextBox 5">
            <a:extLst>
              <a:ext uri="{FF2B5EF4-FFF2-40B4-BE49-F238E27FC236}">
                <a16:creationId xmlns:a16="http://schemas.microsoft.com/office/drawing/2014/main" id="{275A39B7-DF3B-B0A0-0463-18FE4DF66524}"/>
              </a:ext>
            </a:extLst>
          </p:cNvPr>
          <p:cNvSpPr txBox="1"/>
          <p:nvPr/>
        </p:nvSpPr>
        <p:spPr>
          <a:xfrm>
            <a:off x="5147455" y="304800"/>
            <a:ext cx="4377545" cy="1569660"/>
          </a:xfrm>
          <a:prstGeom prst="rect">
            <a:avLst/>
          </a:prstGeom>
          <a:solidFill>
            <a:srgbClr val="FFFF00"/>
          </a:solidFill>
        </p:spPr>
        <p:txBody>
          <a:bodyPr wrap="none" rtlCol="0">
            <a:spAutoFit/>
          </a:bodyPr>
          <a:lstStyle/>
          <a:p>
            <a:pPr algn="ctr"/>
            <a:r>
              <a:rPr kumimoji="1" lang="ja-JP" altLang="en-US" sz="4800" b="1" dirty="0">
                <a:solidFill>
                  <a:srgbClr val="FF0000"/>
                </a:solidFill>
                <a:latin typeface="Meiryo UI" panose="020B0604030504040204" pitchFamily="34" charset="-128"/>
                <a:ea typeface="Meiryo UI" panose="020B0604030504040204" pitchFamily="34" charset="-128"/>
              </a:rPr>
              <a:t>ドラフト </a:t>
            </a:r>
            <a:r>
              <a:rPr kumimoji="1" lang="en-US" altLang="ja-JP" sz="4800" b="1" dirty="0">
                <a:solidFill>
                  <a:srgbClr val="FF0000"/>
                </a:solidFill>
                <a:latin typeface="Meiryo UI" panose="020B0604030504040204" pitchFamily="34" charset="-128"/>
                <a:ea typeface="Meiryo UI" panose="020B0604030504040204" pitchFamily="34" charset="-128"/>
              </a:rPr>
              <a:t>Ver1.1</a:t>
            </a:r>
          </a:p>
          <a:p>
            <a:pPr algn="ctr"/>
            <a:r>
              <a:rPr kumimoji="1" lang="en-US" altLang="ja-JP" sz="4800" b="1" dirty="0">
                <a:solidFill>
                  <a:srgbClr val="FF0000"/>
                </a:solidFill>
                <a:latin typeface="Meiryo UI" panose="020B0604030504040204" pitchFamily="34" charset="-128"/>
                <a:ea typeface="Meiryo UI" panose="020B0604030504040204" pitchFamily="34" charset="-128"/>
              </a:rPr>
              <a:t>2.8.2024</a:t>
            </a:r>
            <a:endParaRPr kumimoji="1" lang="ja-JP" altLang="en-US" sz="4800" b="1" dirty="0">
              <a:solidFill>
                <a:srgbClr val="FF0000"/>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94081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3">
            <a:extLst>
              <a:ext uri="{FF2B5EF4-FFF2-40B4-BE49-F238E27FC236}">
                <a16:creationId xmlns:a16="http://schemas.microsoft.com/office/drawing/2014/main" id="{E3424DEF-A1AF-12BB-5B25-21E10F1D3B6F}"/>
              </a:ext>
            </a:extLst>
          </p:cNvPr>
          <p:cNvSpPr/>
          <p:nvPr/>
        </p:nvSpPr>
        <p:spPr>
          <a:xfrm>
            <a:off x="356792" y="309083"/>
            <a:ext cx="2453643"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第ニラン（</a:t>
            </a:r>
            <a:r>
              <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5㎞</a:t>
            </a:r>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pic>
        <p:nvPicPr>
          <p:cNvPr id="10" name="Picture 9">
            <a:extLst>
              <a:ext uri="{FF2B5EF4-FFF2-40B4-BE49-F238E27FC236}">
                <a16:creationId xmlns:a16="http://schemas.microsoft.com/office/drawing/2014/main" id="{AF82281B-9C21-2762-7CE8-EB33365667D1}"/>
              </a:ext>
            </a:extLst>
          </p:cNvPr>
          <p:cNvPicPr>
            <a:picLocks noChangeAspect="1"/>
          </p:cNvPicPr>
          <p:nvPr/>
        </p:nvPicPr>
        <p:blipFill>
          <a:blip r:embed="rId2"/>
          <a:stretch>
            <a:fillRect/>
          </a:stretch>
        </p:blipFill>
        <p:spPr>
          <a:xfrm>
            <a:off x="360315" y="872342"/>
            <a:ext cx="8967013" cy="5644054"/>
          </a:xfrm>
          <a:prstGeom prst="rect">
            <a:avLst/>
          </a:prstGeom>
        </p:spPr>
      </p:pic>
      <p:sp>
        <p:nvSpPr>
          <p:cNvPr id="11" name="Rectangle 10">
            <a:extLst>
              <a:ext uri="{FF2B5EF4-FFF2-40B4-BE49-F238E27FC236}">
                <a16:creationId xmlns:a16="http://schemas.microsoft.com/office/drawing/2014/main" id="{FDEAF455-196C-70A2-90C8-9B97872E3110}"/>
              </a:ext>
            </a:extLst>
          </p:cNvPr>
          <p:cNvSpPr/>
          <p:nvPr/>
        </p:nvSpPr>
        <p:spPr>
          <a:xfrm>
            <a:off x="510990" y="5076268"/>
            <a:ext cx="1734671" cy="1280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Box 11">
            <a:extLst>
              <a:ext uri="{FF2B5EF4-FFF2-40B4-BE49-F238E27FC236}">
                <a16:creationId xmlns:a16="http://schemas.microsoft.com/office/drawing/2014/main" id="{D4052309-5887-0BD7-ED66-513A8E232889}"/>
              </a:ext>
            </a:extLst>
          </p:cNvPr>
          <p:cNvSpPr txBox="1"/>
          <p:nvPr/>
        </p:nvSpPr>
        <p:spPr>
          <a:xfrm>
            <a:off x="220745" y="5521861"/>
            <a:ext cx="2185214" cy="954107"/>
          </a:xfrm>
          <a:prstGeom prst="rect">
            <a:avLst/>
          </a:prstGeom>
          <a:solidFill>
            <a:schemeClr val="bg1"/>
          </a:solidFill>
        </p:spPr>
        <p:txBody>
          <a:bodyPr wrap="none" rtlCol="0">
            <a:spAutoFit/>
          </a:bodyPr>
          <a:lstStyle/>
          <a:p>
            <a:r>
              <a:rPr kumimoji="1" lang="ja-JP" altLang="en-US" sz="2400" b="1" dirty="0">
                <a:solidFill>
                  <a:srgbClr val="FF0000"/>
                </a:solidFill>
                <a:latin typeface="Meiryo UI" panose="020B0604030504040204" pitchFamily="34" charset="-128"/>
                <a:ea typeface="Meiryo UI" panose="020B0604030504040204" pitchFamily="34" charset="-128"/>
              </a:rPr>
              <a:t>◎</a:t>
            </a:r>
            <a:r>
              <a:rPr kumimoji="1" lang="ja-JP" altLang="en-US" sz="1600" b="1" dirty="0">
                <a:latin typeface="Meiryo UI" panose="020B0604030504040204" pitchFamily="34" charset="-128"/>
                <a:ea typeface="Meiryo UI" panose="020B0604030504040204" pitchFamily="34" charset="-128"/>
              </a:rPr>
              <a:t>周回数</a:t>
            </a:r>
            <a:endParaRPr kumimoji="1" lang="en-US" altLang="ja-JP" sz="1600" b="1" dirty="0">
              <a:latin typeface="Meiryo UI" panose="020B0604030504040204" pitchFamily="34" charset="-128"/>
              <a:ea typeface="Meiryo UI" panose="020B0604030504040204" pitchFamily="34" charset="-128"/>
            </a:endParaRPr>
          </a:p>
          <a:p>
            <a:r>
              <a:rPr kumimoji="1" lang="ja-JP" altLang="en-US" sz="1600" b="1" dirty="0">
                <a:latin typeface="Meiryo UI" panose="020B0604030504040204" pitchFamily="34" charset="-128"/>
                <a:ea typeface="Meiryo UI" panose="020B0604030504040204" pitchFamily="34" charset="-128"/>
              </a:rPr>
              <a:t>    エリート</a:t>
            </a:r>
            <a:r>
              <a:rPr kumimoji="1" lang="en-US" altLang="ja-JP" sz="1600" b="1" dirty="0">
                <a:latin typeface="Meiryo UI" panose="020B0604030504040204" pitchFamily="34" charset="-128"/>
                <a:ea typeface="Meiryo UI" panose="020B0604030504040204" pitchFamily="34" charset="-128"/>
              </a:rPr>
              <a:t>	     5</a:t>
            </a:r>
            <a:r>
              <a:rPr kumimoji="1" lang="ja-JP" altLang="en-US" sz="1600" b="1" dirty="0">
                <a:latin typeface="Meiryo UI" panose="020B0604030504040204" pitchFamily="34" charset="-128"/>
                <a:ea typeface="Meiryo UI" panose="020B0604030504040204" pitchFamily="34" charset="-128"/>
              </a:rPr>
              <a:t>周</a:t>
            </a:r>
            <a:endParaRPr kumimoji="1" lang="en-US" altLang="ja-JP" sz="1600" b="1" dirty="0">
              <a:latin typeface="Meiryo UI" panose="020B0604030504040204" pitchFamily="34" charset="-128"/>
              <a:ea typeface="Meiryo UI" panose="020B0604030504040204" pitchFamily="34" charset="-128"/>
            </a:endParaRPr>
          </a:p>
          <a:p>
            <a:r>
              <a:rPr kumimoji="1" lang="ja-JP" altLang="en-US" sz="1600" b="1" dirty="0">
                <a:latin typeface="Meiryo UI" panose="020B0604030504040204" pitchFamily="34" charset="-128"/>
                <a:ea typeface="Meiryo UI" panose="020B0604030504040204" pitchFamily="34" charset="-128"/>
              </a:rPr>
              <a:t>  （</a:t>
            </a:r>
            <a:r>
              <a:rPr kumimoji="1" lang="en-US" altLang="ja-JP" sz="1600" b="1" dirty="0">
                <a:latin typeface="Meiryo UI" panose="020B0604030504040204" pitchFamily="34" charset="-128"/>
                <a:ea typeface="Meiryo UI" panose="020B0604030504040204" pitchFamily="34" charset="-128"/>
              </a:rPr>
              <a:t>1</a:t>
            </a:r>
            <a:r>
              <a:rPr kumimoji="1" lang="ja-JP" altLang="en-US" sz="1600" b="1" dirty="0">
                <a:latin typeface="Meiryo UI" panose="020B0604030504040204" pitchFamily="34" charset="-128"/>
                <a:ea typeface="Meiryo UI" panose="020B0604030504040204" pitchFamily="34" charset="-128"/>
              </a:rPr>
              <a:t>周回 </a:t>
            </a:r>
            <a:r>
              <a:rPr kumimoji="1" lang="en-US" altLang="ja-JP" sz="1600" b="1" dirty="0">
                <a:latin typeface="Meiryo UI" panose="020B0604030504040204" pitchFamily="34" charset="-128"/>
                <a:ea typeface="Meiryo UI" panose="020B0604030504040204" pitchFamily="34" charset="-128"/>
              </a:rPr>
              <a:t>1,000</a:t>
            </a:r>
            <a:r>
              <a:rPr kumimoji="1" lang="ja-JP" altLang="en-US" sz="1600" b="1" dirty="0">
                <a:latin typeface="Meiryo UI" panose="020B0604030504040204" pitchFamily="34" charset="-128"/>
                <a:ea typeface="Meiryo UI" panose="020B0604030504040204" pitchFamily="34" charset="-128"/>
              </a:rPr>
              <a:t>ｍ）</a:t>
            </a:r>
          </a:p>
        </p:txBody>
      </p:sp>
      <p:sp>
        <p:nvSpPr>
          <p:cNvPr id="13" name="TextBox 12">
            <a:extLst>
              <a:ext uri="{FF2B5EF4-FFF2-40B4-BE49-F238E27FC236}">
                <a16:creationId xmlns:a16="http://schemas.microsoft.com/office/drawing/2014/main" id="{93F2A2B9-BE31-7146-19FE-008A644D5783}"/>
              </a:ext>
            </a:extLst>
          </p:cNvPr>
          <p:cNvSpPr txBox="1"/>
          <p:nvPr/>
        </p:nvSpPr>
        <p:spPr>
          <a:xfrm>
            <a:off x="2314294" y="3940370"/>
            <a:ext cx="1271502" cy="276999"/>
          </a:xfrm>
          <a:prstGeom prst="rect">
            <a:avLst/>
          </a:prstGeom>
          <a:solidFill>
            <a:schemeClr val="bg1"/>
          </a:solidFill>
          <a:ln>
            <a:solidFill>
              <a:schemeClr val="tx1"/>
            </a:solidFill>
          </a:ln>
        </p:spPr>
        <p:txBody>
          <a:bodyPr wrap="none" rtlCol="0">
            <a:spAutoFit/>
          </a:bodyPr>
          <a:lstStyle/>
          <a:p>
            <a:r>
              <a:rPr kumimoji="1" lang="ja-JP" altLang="en-US" sz="1200" b="1" dirty="0">
                <a:latin typeface="Meiryo UI" panose="020B0604030504040204" pitchFamily="34" charset="-128"/>
                <a:ea typeface="Meiryo UI" panose="020B0604030504040204" pitchFamily="34" charset="-128"/>
              </a:rPr>
              <a:t>エイドステーション</a:t>
            </a:r>
            <a:endParaRPr kumimoji="1" lang="en-US" altLang="ja-JP" sz="1200" b="1" dirty="0">
              <a:latin typeface="Meiryo UI" panose="020B0604030504040204" pitchFamily="34" charset="-128"/>
              <a:ea typeface="Meiryo UI" panose="020B0604030504040204" pitchFamily="34" charset="-128"/>
            </a:endParaRPr>
          </a:p>
        </p:txBody>
      </p:sp>
      <p:sp>
        <p:nvSpPr>
          <p:cNvPr id="14" name="Star: 5 Points 13">
            <a:extLst>
              <a:ext uri="{FF2B5EF4-FFF2-40B4-BE49-F238E27FC236}">
                <a16:creationId xmlns:a16="http://schemas.microsoft.com/office/drawing/2014/main" id="{2FA20B48-7BCD-5DCC-CB88-CCDA30453500}"/>
              </a:ext>
            </a:extLst>
          </p:cNvPr>
          <p:cNvSpPr/>
          <p:nvPr/>
        </p:nvSpPr>
        <p:spPr>
          <a:xfrm>
            <a:off x="3543605" y="3638767"/>
            <a:ext cx="275054" cy="2797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14">
            <a:extLst>
              <a:ext uri="{FF2B5EF4-FFF2-40B4-BE49-F238E27FC236}">
                <a16:creationId xmlns:a16="http://schemas.microsoft.com/office/drawing/2014/main" id="{45CAE3C9-5B50-A2FD-F19B-D0F818EFDE88}"/>
              </a:ext>
            </a:extLst>
          </p:cNvPr>
          <p:cNvPicPr>
            <a:picLocks noChangeAspect="1"/>
          </p:cNvPicPr>
          <p:nvPr/>
        </p:nvPicPr>
        <p:blipFill>
          <a:blip r:embed="rId3"/>
          <a:stretch>
            <a:fillRect/>
          </a:stretch>
        </p:blipFill>
        <p:spPr>
          <a:xfrm>
            <a:off x="5870793" y="1127272"/>
            <a:ext cx="3725851" cy="2600962"/>
          </a:xfrm>
          <a:prstGeom prst="rect">
            <a:avLst/>
          </a:prstGeom>
          <a:ln>
            <a:solidFill>
              <a:schemeClr val="tx1"/>
            </a:solidFill>
          </a:ln>
        </p:spPr>
      </p:pic>
      <p:sp>
        <p:nvSpPr>
          <p:cNvPr id="16" name="Rectangle 15">
            <a:extLst>
              <a:ext uri="{FF2B5EF4-FFF2-40B4-BE49-F238E27FC236}">
                <a16:creationId xmlns:a16="http://schemas.microsoft.com/office/drawing/2014/main" id="{F1902ECA-E21F-A3DB-F0E6-4F06AD70B81A}"/>
              </a:ext>
            </a:extLst>
          </p:cNvPr>
          <p:cNvSpPr/>
          <p:nvPr/>
        </p:nvSpPr>
        <p:spPr>
          <a:xfrm>
            <a:off x="309362" y="820273"/>
            <a:ext cx="5292117" cy="461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Straight Arrow Connector 17">
            <a:extLst>
              <a:ext uri="{FF2B5EF4-FFF2-40B4-BE49-F238E27FC236}">
                <a16:creationId xmlns:a16="http://schemas.microsoft.com/office/drawing/2014/main" id="{CFC63FBD-E768-84B4-91E4-27B2634E5A1F}"/>
              </a:ext>
            </a:extLst>
          </p:cNvPr>
          <p:cNvCxnSpPr>
            <a:cxnSpLocks/>
          </p:cNvCxnSpPr>
          <p:nvPr/>
        </p:nvCxnSpPr>
        <p:spPr>
          <a:xfrm flipV="1">
            <a:off x="4444256" y="1127275"/>
            <a:ext cx="1426537" cy="26783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C004D87-AEE6-FE81-E970-EE9F3916C741}"/>
              </a:ext>
            </a:extLst>
          </p:cNvPr>
          <p:cNvSpPr/>
          <p:nvPr/>
        </p:nvSpPr>
        <p:spPr>
          <a:xfrm>
            <a:off x="4444255" y="3805587"/>
            <a:ext cx="2675966" cy="1809551"/>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Straight Arrow Connector 19">
            <a:extLst>
              <a:ext uri="{FF2B5EF4-FFF2-40B4-BE49-F238E27FC236}">
                <a16:creationId xmlns:a16="http://schemas.microsoft.com/office/drawing/2014/main" id="{00D8DF2E-506A-57B6-9359-E5A1A098B9A0}"/>
              </a:ext>
            </a:extLst>
          </p:cNvPr>
          <p:cNvCxnSpPr>
            <a:cxnSpLocks/>
          </p:cNvCxnSpPr>
          <p:nvPr/>
        </p:nvCxnSpPr>
        <p:spPr>
          <a:xfrm flipV="1">
            <a:off x="7120221" y="3728234"/>
            <a:ext cx="2476423" cy="1886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Star: 5 Points 20">
            <a:extLst>
              <a:ext uri="{FF2B5EF4-FFF2-40B4-BE49-F238E27FC236}">
                <a16:creationId xmlns:a16="http://schemas.microsoft.com/office/drawing/2014/main" id="{C54BA76A-8097-3B9F-5225-17E2BB1E7CFA}"/>
              </a:ext>
            </a:extLst>
          </p:cNvPr>
          <p:cNvSpPr/>
          <p:nvPr/>
        </p:nvSpPr>
        <p:spPr>
          <a:xfrm>
            <a:off x="7152859" y="1373885"/>
            <a:ext cx="275054" cy="2797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Box 21">
            <a:extLst>
              <a:ext uri="{FF2B5EF4-FFF2-40B4-BE49-F238E27FC236}">
                <a16:creationId xmlns:a16="http://schemas.microsoft.com/office/drawing/2014/main" id="{52CD7E55-AC25-7BCA-89A9-3D3DB15BF18F}"/>
              </a:ext>
            </a:extLst>
          </p:cNvPr>
          <p:cNvSpPr txBox="1"/>
          <p:nvPr/>
        </p:nvSpPr>
        <p:spPr>
          <a:xfrm>
            <a:off x="6516307" y="1063268"/>
            <a:ext cx="1268296" cy="276999"/>
          </a:xfrm>
          <a:prstGeom prst="rect">
            <a:avLst/>
          </a:prstGeom>
          <a:solidFill>
            <a:schemeClr val="bg1"/>
          </a:solidFill>
          <a:ln>
            <a:solidFill>
              <a:schemeClr val="tx1"/>
            </a:solidFill>
          </a:ln>
        </p:spPr>
        <p:txBody>
          <a:bodyPr wrap="none" rtlCol="0">
            <a:spAutoFit/>
          </a:bodyPr>
          <a:lstStyle/>
          <a:p>
            <a:r>
              <a:rPr kumimoji="1" lang="ja-JP" altLang="en-US" sz="1200" b="1" dirty="0">
                <a:latin typeface="Meiryo UI" panose="020B0604030504040204" pitchFamily="34" charset="-128"/>
                <a:ea typeface="Meiryo UI" panose="020B0604030504040204" pitchFamily="34" charset="-128"/>
              </a:rPr>
              <a:t>ペナルティボックス</a:t>
            </a:r>
            <a:endParaRPr kumimoji="1" lang="en-US" altLang="ja-JP" sz="1200" b="1" dirty="0">
              <a:latin typeface="Meiryo UI" panose="020B0604030504040204" pitchFamily="34" charset="-128"/>
              <a:ea typeface="Meiryo UI" panose="020B0604030504040204" pitchFamily="34" charset="-128"/>
            </a:endParaRPr>
          </a:p>
        </p:txBody>
      </p:sp>
      <p:sp>
        <p:nvSpPr>
          <p:cNvPr id="3" name="Slide Number Placeholder 2">
            <a:extLst>
              <a:ext uri="{FF2B5EF4-FFF2-40B4-BE49-F238E27FC236}">
                <a16:creationId xmlns:a16="http://schemas.microsoft.com/office/drawing/2014/main" id="{1365F990-E1C9-CE9D-83EA-39A00FEA9423}"/>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10</a:t>
            </a:fld>
            <a:endParaRPr kumimoji="1" lang="ja-JP" altLang="en-US">
              <a:latin typeface="Meiryo UI" panose="020B0604030504040204" pitchFamily="34" charset="-128"/>
              <a:ea typeface="Meiryo UI" panose="020B0604030504040204" pitchFamily="34" charset="-128"/>
            </a:endParaRPr>
          </a:p>
        </p:txBody>
      </p:sp>
      <p:sp>
        <p:nvSpPr>
          <p:cNvPr id="17" name="テキスト ボックス 4">
            <a:extLst>
              <a:ext uri="{FF2B5EF4-FFF2-40B4-BE49-F238E27FC236}">
                <a16:creationId xmlns:a16="http://schemas.microsoft.com/office/drawing/2014/main" id="{0DCB039E-CEC2-9849-5668-8FEEAF7C980E}"/>
              </a:ext>
            </a:extLst>
          </p:cNvPr>
          <p:cNvSpPr txBox="1"/>
          <p:nvPr/>
        </p:nvSpPr>
        <p:spPr>
          <a:xfrm>
            <a:off x="356794" y="849350"/>
            <a:ext cx="5143155" cy="1569660"/>
          </a:xfrm>
          <a:prstGeom prst="rect">
            <a:avLst/>
          </a:prstGeom>
          <a:solidFill>
            <a:schemeClr val="bg1"/>
          </a:solidFill>
          <a:ln>
            <a:solidFill>
              <a:schemeClr val="tx1"/>
            </a:solidFill>
          </a:ln>
        </p:spPr>
        <p:txBody>
          <a:bodyPr wrap="square" rtlCol="0">
            <a:spAutoFit/>
          </a:bodyPr>
          <a:lstStyle/>
          <a:p>
            <a:pPr marL="285763" indent="-285763">
              <a:buFont typeface="Arial" panose="020B0604020202020204" pitchFamily="34" charset="0"/>
              <a:buChar char="•"/>
            </a:pPr>
            <a:r>
              <a:rPr lang="ja-JP" altLang="en-US" sz="1600" b="1" dirty="0">
                <a:latin typeface="Meiryo UI" panose="020B0604030504040204" pitchFamily="34" charset="-128"/>
                <a:ea typeface="Meiryo UI" panose="020B0604030504040204" pitchFamily="34" charset="-128"/>
              </a:rPr>
              <a:t>周回は時計回り。</a:t>
            </a:r>
            <a:r>
              <a:rPr lang="ja-JP" altLang="en-US" sz="1600" b="1" dirty="0">
                <a:highlight>
                  <a:srgbClr val="00FF00"/>
                </a:highlight>
                <a:latin typeface="Meiryo UI" panose="020B0604030504040204" pitchFamily="34" charset="-128"/>
                <a:ea typeface="Meiryo UI" panose="020B0604030504040204" pitchFamily="34" charset="-128"/>
              </a:rPr>
              <a:t>ラップオーディットを行う。</a:t>
            </a:r>
            <a:endParaRPr lang="en-US" altLang="ja-JP" sz="1600" b="1" dirty="0">
              <a:highlight>
                <a:srgbClr val="00FF00"/>
              </a:highlight>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sz="1600" b="1" dirty="0">
                <a:latin typeface="Meiryo UI" panose="020B0604030504040204" pitchFamily="34" charset="-128"/>
                <a:ea typeface="Meiryo UI" panose="020B0604030504040204" pitchFamily="34" charset="-128"/>
              </a:rPr>
              <a:t>エイドステーションはコース中</a:t>
            </a:r>
            <a:r>
              <a:rPr lang="en-US" altLang="ja-JP" sz="1600" b="1" dirty="0">
                <a:latin typeface="Meiryo UI" panose="020B0604030504040204" pitchFamily="34" charset="-128"/>
                <a:ea typeface="Meiryo UI" panose="020B0604030504040204" pitchFamily="34" charset="-128"/>
              </a:rPr>
              <a:t>1</a:t>
            </a:r>
            <a:r>
              <a:rPr lang="ja-JP" altLang="en-US" sz="1600" b="1" dirty="0">
                <a:latin typeface="Meiryo UI" panose="020B0604030504040204" pitchFamily="34" charset="-128"/>
                <a:ea typeface="Meiryo UI" panose="020B0604030504040204" pitchFamily="34" charset="-128"/>
              </a:rPr>
              <a:t>か所。</a:t>
            </a:r>
            <a:endParaRPr lang="en-US" altLang="ja-JP" sz="1600"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sz="1600" b="1" dirty="0">
                <a:latin typeface="Meiryo UI" panose="020B0604030504040204" pitchFamily="34" charset="-128"/>
                <a:ea typeface="Meiryo UI" panose="020B0604030504040204" pitchFamily="34" charset="-128"/>
              </a:rPr>
              <a:t>ペナルティボックスを設置（ボードにナンバー表示のあった選手はボックスに入り、ペナルティを受ける→受けずにフィニッシュした場合は</a:t>
            </a:r>
            <a:r>
              <a:rPr lang="en-US" altLang="ja-JP" sz="1600" b="1" dirty="0">
                <a:latin typeface="Meiryo UI" panose="020B0604030504040204" pitchFamily="34" charset="-128"/>
                <a:ea typeface="Meiryo UI" panose="020B0604030504040204" pitchFamily="34" charset="-128"/>
              </a:rPr>
              <a:t>DSQ</a:t>
            </a:r>
            <a:r>
              <a:rPr lang="ja-JP" altLang="en-US" sz="1600" b="1" dirty="0">
                <a:latin typeface="Meiryo UI" panose="020B0604030504040204" pitchFamily="34" charset="-128"/>
                <a:ea typeface="Meiryo UI" panose="020B0604030504040204" pitchFamily="34" charset="-128"/>
              </a:rPr>
              <a:t>）</a:t>
            </a:r>
            <a:endParaRPr lang="en-US" altLang="ja-JP" sz="1600"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sz="1600" b="1" dirty="0">
                <a:highlight>
                  <a:srgbClr val="00FF00"/>
                </a:highlight>
                <a:latin typeface="Meiryo UI" panose="020B0604030504040204" pitchFamily="34" charset="-128"/>
                <a:ea typeface="Meiryo UI" panose="020B0604030504040204" pitchFamily="34" charset="-128"/>
              </a:rPr>
              <a:t>周回遅れのランナーは、抜かれた選手の後続禁止</a:t>
            </a:r>
          </a:p>
        </p:txBody>
      </p:sp>
      <p:sp>
        <p:nvSpPr>
          <p:cNvPr id="23" name="Rectangle 22">
            <a:extLst>
              <a:ext uri="{FF2B5EF4-FFF2-40B4-BE49-F238E27FC236}">
                <a16:creationId xmlns:a16="http://schemas.microsoft.com/office/drawing/2014/main" id="{5B4DA4A2-70B5-C199-821A-590D37B334CB}"/>
              </a:ext>
            </a:extLst>
          </p:cNvPr>
          <p:cNvSpPr/>
          <p:nvPr/>
        </p:nvSpPr>
        <p:spPr>
          <a:xfrm>
            <a:off x="2341387" y="5960535"/>
            <a:ext cx="3084053" cy="1896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703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6792" y="959185"/>
            <a:ext cx="8596805" cy="4708981"/>
          </a:xfrm>
          <a:prstGeom prst="rect">
            <a:avLst/>
          </a:prstGeom>
          <a:noFill/>
          <a:ln>
            <a:noFill/>
          </a:ln>
        </p:spPr>
        <p:txBody>
          <a:bodyPr wrap="square" rtlCol="0">
            <a:spAutoFit/>
          </a:bodyPr>
          <a:lstStyle/>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記録</a:t>
            </a:r>
            <a:r>
              <a:rPr lang="en-US" altLang="ja-JP" sz="2000" dirty="0">
                <a:latin typeface="Meiryo UI" panose="020B0604030504040204" pitchFamily="34" charset="-128"/>
                <a:ea typeface="Meiryo UI" panose="020B0604030504040204" pitchFamily="34" charset="-128"/>
              </a:rPr>
              <a:t>】</a:t>
            </a:r>
          </a:p>
          <a:p>
            <a:r>
              <a:rPr lang="ja-JP" altLang="en-US" sz="2000" dirty="0">
                <a:latin typeface="Meiryo UI" panose="020B0604030504040204" pitchFamily="34" charset="-128"/>
                <a:ea typeface="Meiryo UI" panose="020B0604030504040204" pitchFamily="34" charset="-128"/>
              </a:rPr>
              <a:t>・機械計測・計時を採用します。</a:t>
            </a:r>
            <a:endParaRPr lang="en-US" altLang="ja-JP" sz="2000" dirty="0">
              <a:latin typeface="Meiryo UI" panose="020B0604030504040204" pitchFamily="34" charset="-128"/>
              <a:ea typeface="Meiryo UI" panose="020B0604030504040204" pitchFamily="34" charset="-128"/>
            </a:endParaRPr>
          </a:p>
          <a:p>
            <a:r>
              <a:rPr lang="ja-JP" altLang="en-US" sz="2000" dirty="0">
                <a:latin typeface="Meiryo UI" panose="020B0604030504040204" pitchFamily="34" charset="-128"/>
                <a:ea typeface="Meiryo UI" panose="020B0604030504040204" pitchFamily="34" charset="-128"/>
              </a:rPr>
              <a:t>・着順判定については</a:t>
            </a:r>
            <a:r>
              <a:rPr lang="en-US" altLang="ja-JP" sz="2000" dirty="0">
                <a:latin typeface="Meiryo UI" panose="020B0604030504040204" pitchFamily="34" charset="-128"/>
                <a:ea typeface="Meiryo UI" panose="020B0604030504040204" pitchFamily="34" charset="-128"/>
              </a:rPr>
              <a:t>TO</a:t>
            </a:r>
            <a:r>
              <a:rPr lang="ja-JP" altLang="en-US" sz="2000" dirty="0">
                <a:latin typeface="Meiryo UI" panose="020B0604030504040204" pitchFamily="34" charset="-128"/>
                <a:ea typeface="Meiryo UI" panose="020B0604030504040204" pitchFamily="34" charset="-128"/>
              </a:rPr>
              <a:t>により実施・決定します。</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抗議・上訴</a:t>
            </a:r>
            <a:r>
              <a:rPr lang="en-US" altLang="ja-JP" sz="2000" dirty="0">
                <a:latin typeface="Meiryo UI" panose="020B0604030504040204" pitchFamily="34" charset="-128"/>
                <a:ea typeface="Meiryo UI" panose="020B0604030504040204" pitchFamily="34" charset="-128"/>
              </a:rPr>
              <a:t>】</a:t>
            </a:r>
          </a:p>
          <a:p>
            <a:r>
              <a:rPr lang="ja-JP" altLang="en-US" sz="2000" dirty="0">
                <a:latin typeface="Meiryo UI" panose="020B0604030504040204" pitchFamily="34" charset="-128"/>
                <a:ea typeface="Meiryo UI" panose="020B0604030504040204" pitchFamily="34" charset="-128"/>
              </a:rPr>
              <a:t>・抗議は審判長に。</a:t>
            </a:r>
            <a:endParaRPr lang="en-US" altLang="ja-JP" sz="2000" dirty="0">
              <a:latin typeface="Meiryo UI" panose="020B0604030504040204" pitchFamily="34" charset="-128"/>
              <a:ea typeface="Meiryo UI" panose="020B0604030504040204" pitchFamily="34" charset="-128"/>
            </a:endParaRPr>
          </a:p>
          <a:p>
            <a:r>
              <a:rPr lang="ja-JP" altLang="en-US" sz="2000" dirty="0">
                <a:latin typeface="Meiryo UI" panose="020B0604030504040204" pitchFamily="34" charset="-128"/>
                <a:ea typeface="Meiryo UI" panose="020B0604030504040204" pitchFamily="34" charset="-128"/>
              </a:rPr>
              <a:t>・審判長の裁定に不服のある場合は審議委員会に上訴となります。</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フィニッシュ後</a:t>
            </a:r>
            <a:r>
              <a:rPr lang="en-US" altLang="ja-JP" sz="2000" dirty="0">
                <a:latin typeface="Meiryo UI" panose="020B0604030504040204" pitchFamily="34" charset="-128"/>
                <a:ea typeface="Meiryo UI" panose="020B0604030504040204" pitchFamily="34" charset="-128"/>
              </a:rPr>
              <a:t>】</a:t>
            </a:r>
          </a:p>
          <a:p>
            <a:r>
              <a:rPr lang="ja-JP" altLang="en-US" sz="2000" dirty="0">
                <a:latin typeface="Meiryo UI" panose="020B0604030504040204" pitchFamily="34" charset="-128"/>
                <a:ea typeface="Meiryo UI" panose="020B0604030504040204" pitchFamily="34" charset="-128"/>
              </a:rPr>
              <a:t>・計測チップを</a:t>
            </a:r>
            <a:r>
              <a:rPr lang="ja-JP" altLang="en-US" sz="2000" dirty="0">
                <a:highlight>
                  <a:srgbClr val="00FF00"/>
                </a:highlight>
                <a:latin typeface="Meiryo UI" panose="020B0604030504040204" pitchFamily="34" charset="-128"/>
                <a:ea typeface="Meiryo UI" panose="020B0604030504040204" pitchFamily="34" charset="-128"/>
              </a:rPr>
              <a:t>自身で</a:t>
            </a:r>
            <a:r>
              <a:rPr lang="ja-JP" altLang="en-US" sz="2000" dirty="0">
                <a:latin typeface="Meiryo UI" panose="020B0604030504040204" pitchFamily="34" charset="-128"/>
                <a:ea typeface="Meiryo UI" panose="020B0604030504040204" pitchFamily="34" charset="-128"/>
              </a:rPr>
              <a:t>外し、返却してください。</a:t>
            </a:r>
            <a:endParaRPr lang="en-US" altLang="ja-JP" sz="2000" dirty="0">
              <a:latin typeface="Meiryo UI" panose="020B0604030504040204" pitchFamily="34" charset="-128"/>
              <a:ea typeface="Meiryo UI" panose="020B0604030504040204" pitchFamily="34" charset="-128"/>
            </a:endParaRPr>
          </a:p>
          <a:p>
            <a:r>
              <a:rPr lang="ja-JP" altLang="en-US" sz="2000" dirty="0">
                <a:latin typeface="Meiryo UI" panose="020B0604030504040204" pitchFamily="34" charset="-128"/>
                <a:ea typeface="Meiryo UI" panose="020B0604030504040204" pitchFamily="34" charset="-128"/>
              </a:rPr>
              <a:t>・フィニッシュエイドあります。</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表彰</a:t>
            </a:r>
            <a:r>
              <a:rPr lang="en-US" altLang="ja-JP" sz="2000" dirty="0">
                <a:latin typeface="Meiryo UI" panose="020B0604030504040204" pitchFamily="34" charset="-128"/>
                <a:ea typeface="Meiryo UI" panose="020B0604030504040204" pitchFamily="34" charset="-128"/>
              </a:rPr>
              <a:t>】</a:t>
            </a:r>
          </a:p>
          <a:p>
            <a:r>
              <a:rPr lang="ja-JP" altLang="en-US" sz="2000" dirty="0">
                <a:latin typeface="Meiryo UI" panose="020B0604030504040204" pitchFamily="34" charset="-128"/>
                <a:ea typeface="Meiryo UI" panose="020B0604030504040204" pitchFamily="34" charset="-128"/>
              </a:rPr>
              <a:t>・ドレスアップしてください。</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6737D144-7D0A-771E-5BD4-B65F233445BC}"/>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11</a:t>
            </a:fld>
            <a:endParaRPr kumimoji="1" lang="ja-JP" altLang="en-US">
              <a:latin typeface="Meiryo UI" panose="020B0604030504040204" pitchFamily="34" charset="-128"/>
              <a:ea typeface="Meiryo UI" panose="020B0604030504040204" pitchFamily="34" charset="-128"/>
            </a:endParaRPr>
          </a:p>
        </p:txBody>
      </p:sp>
      <p:sp>
        <p:nvSpPr>
          <p:cNvPr id="3" name="正方形/長方形 3">
            <a:extLst>
              <a:ext uri="{FF2B5EF4-FFF2-40B4-BE49-F238E27FC236}">
                <a16:creationId xmlns:a16="http://schemas.microsoft.com/office/drawing/2014/main" id="{F70182D2-BB3B-0FDF-1BD2-0F8D21FD0CAD}"/>
              </a:ext>
            </a:extLst>
          </p:cNvPr>
          <p:cNvSpPr/>
          <p:nvPr/>
        </p:nvSpPr>
        <p:spPr>
          <a:xfrm>
            <a:off x="356792" y="309083"/>
            <a:ext cx="2453643"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フィニッシュ</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38888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21468" y="1966434"/>
            <a:ext cx="7063066" cy="1886857"/>
          </a:xfrm>
        </p:spPr>
        <p:txBody>
          <a:bodyPr>
            <a:noAutofit/>
          </a:bodyPr>
          <a:lstStyle/>
          <a:p>
            <a:pPr marL="0" indent="0" algn="ctr">
              <a:lnSpc>
                <a:spcPct val="100000"/>
              </a:lnSpc>
              <a:spcBef>
                <a:spcPts val="600"/>
              </a:spcBef>
              <a:spcAft>
                <a:spcPts val="600"/>
              </a:spcAft>
              <a:buNone/>
            </a:pPr>
            <a:r>
              <a:rPr lang="ja-JP" altLang="en-US" sz="4800" dirty="0">
                <a:latin typeface="Meiryo UI" panose="020B0604030504040204" pitchFamily="34" charset="-128"/>
                <a:ea typeface="Meiryo UI" panose="020B0604030504040204" pitchFamily="34" charset="-128"/>
                <a:cs typeface="Calibri" panose="020F0502020204030204" pitchFamily="34" charset="0"/>
              </a:rPr>
              <a:t>以上となります。</a:t>
            </a:r>
            <a:endParaRPr lang="en-US" altLang="ja-JP" sz="4800" dirty="0">
              <a:latin typeface="Meiryo UI" panose="020B0604030504040204" pitchFamily="34" charset="-128"/>
              <a:ea typeface="Meiryo UI" panose="020B0604030504040204" pitchFamily="34" charset="-128"/>
              <a:cs typeface="Calibri" panose="020F0502020204030204" pitchFamily="34" charset="0"/>
            </a:endParaRPr>
          </a:p>
          <a:p>
            <a:pPr marL="0" indent="0" algn="ctr">
              <a:lnSpc>
                <a:spcPct val="100000"/>
              </a:lnSpc>
              <a:spcBef>
                <a:spcPts val="600"/>
              </a:spcBef>
              <a:spcAft>
                <a:spcPts val="600"/>
              </a:spcAft>
              <a:buNone/>
            </a:pPr>
            <a:r>
              <a:rPr lang="ja-JP" altLang="en-US" sz="4800" dirty="0">
                <a:latin typeface="Meiryo UI" panose="020B0604030504040204" pitchFamily="34" charset="-128"/>
                <a:ea typeface="Meiryo UI" panose="020B0604030504040204" pitchFamily="34" charset="-128"/>
                <a:cs typeface="Calibri" panose="020F0502020204030204" pitchFamily="34" charset="0"/>
              </a:rPr>
              <a:t>それでは、選手の皆さん、</a:t>
            </a:r>
            <a:endParaRPr lang="en-US" altLang="ja-JP" sz="4800" dirty="0">
              <a:latin typeface="Meiryo UI" panose="020B0604030504040204" pitchFamily="34" charset="-128"/>
              <a:ea typeface="Meiryo UI" panose="020B0604030504040204" pitchFamily="34" charset="-128"/>
              <a:cs typeface="Calibri" panose="020F0502020204030204" pitchFamily="34" charset="0"/>
            </a:endParaRPr>
          </a:p>
          <a:p>
            <a:pPr marL="0" indent="0" algn="ctr">
              <a:lnSpc>
                <a:spcPct val="100000"/>
              </a:lnSpc>
              <a:spcBef>
                <a:spcPts val="600"/>
              </a:spcBef>
              <a:spcAft>
                <a:spcPts val="600"/>
              </a:spcAft>
              <a:buNone/>
            </a:pPr>
            <a:r>
              <a:rPr lang="ja-JP" altLang="en-US" sz="4800" dirty="0">
                <a:latin typeface="Meiryo UI" panose="020B0604030504040204" pitchFamily="34" charset="-128"/>
                <a:ea typeface="Meiryo UI" panose="020B0604030504040204" pitchFamily="34" charset="-128"/>
                <a:cs typeface="Calibri" panose="020F0502020204030204" pitchFamily="34" charset="0"/>
              </a:rPr>
              <a:t>がんばってください！</a:t>
            </a:r>
            <a:endParaRPr lang="en-US" altLang="ja-JP" sz="4800" dirty="0">
              <a:latin typeface="Meiryo UI" panose="020B0604030504040204" pitchFamily="34" charset="-128"/>
              <a:ea typeface="Meiryo UI" panose="020B0604030504040204" pitchFamily="34" charset="-128"/>
              <a:cs typeface="Calibri" panose="020F0502020204030204" pitchFamily="34" charset="0"/>
            </a:endParaRPr>
          </a:p>
          <a:p>
            <a:pPr marL="0" indent="0">
              <a:lnSpc>
                <a:spcPct val="100000"/>
              </a:lnSpc>
              <a:spcBef>
                <a:spcPts val="600"/>
              </a:spcBef>
              <a:spcAft>
                <a:spcPts val="600"/>
              </a:spcAft>
              <a:buNone/>
            </a:pPr>
            <a:endParaRPr lang="ja-JP" altLang="en-US" sz="4800" dirty="0">
              <a:latin typeface="Meiryo UI" panose="020B0604030504040204" pitchFamily="34" charset="-128"/>
              <a:ea typeface="Meiryo UI" panose="020B0604030504040204" pitchFamily="34" charset="-128"/>
              <a:cs typeface="Calibri" panose="020F0502020204030204" pitchFamily="34" charset="0"/>
            </a:endParaRPr>
          </a:p>
        </p:txBody>
      </p:sp>
      <p:sp>
        <p:nvSpPr>
          <p:cNvPr id="2" name="Slide Number Placeholder 1">
            <a:extLst>
              <a:ext uri="{FF2B5EF4-FFF2-40B4-BE49-F238E27FC236}">
                <a16:creationId xmlns:a16="http://schemas.microsoft.com/office/drawing/2014/main" id="{E59C81CE-0A18-5757-52BE-C12990302EB2}"/>
              </a:ext>
            </a:extLst>
          </p:cNvPr>
          <p:cNvSpPr>
            <a:spLocks noGrp="1"/>
          </p:cNvSpPr>
          <p:nvPr>
            <p:ph type="sldNum" sz="quarter" idx="12"/>
          </p:nvPr>
        </p:nvSpPr>
        <p:spPr/>
        <p:txBody>
          <a:bodyPr/>
          <a:lstStyle/>
          <a:p>
            <a:fld id="{F072C0EB-4A38-4C9B-A0F6-C3406A310D5B}" type="slidenum">
              <a:rPr kumimoji="1" lang="ja-JP" altLang="en-US" smtClean="0"/>
              <a:t>12</a:t>
            </a:fld>
            <a:endParaRPr kumimoji="1" lang="ja-JP" altLang="en-US"/>
          </a:p>
        </p:txBody>
      </p:sp>
    </p:spTree>
    <p:extLst>
      <p:ext uri="{BB962C8B-B14F-4D97-AF65-F5344CB8AC3E}">
        <p14:creationId xmlns:p14="http://schemas.microsoft.com/office/powerpoint/2010/main" val="155655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793" y="1065704"/>
            <a:ext cx="9152969" cy="4234545"/>
          </a:xfrm>
        </p:spPr>
        <p:txBody>
          <a:bodyPr>
            <a:noAutofit/>
          </a:bodyPr>
          <a:lstStyle/>
          <a:p>
            <a:pPr marL="0" indent="0">
              <a:lnSpc>
                <a:spcPct val="120000"/>
              </a:lnSpc>
              <a:spcBef>
                <a:spcPts val="600"/>
              </a:spcBef>
              <a:spcAft>
                <a:spcPts val="600"/>
              </a:spcAft>
              <a:buNone/>
            </a:pPr>
            <a:r>
              <a:rPr lang="ja-JP" altLang="en-US" sz="2400" dirty="0">
                <a:latin typeface="Meiryo UI" panose="020B0604030504040204" pitchFamily="34" charset="-128"/>
                <a:ea typeface="Meiryo UI" panose="020B0604030504040204" pitchFamily="34" charset="-128"/>
              </a:rPr>
              <a:t>「</a:t>
            </a:r>
            <a:r>
              <a:rPr lang="ja-JP" altLang="en-US" sz="2400" dirty="0">
                <a:solidFill>
                  <a:srgbClr val="000000"/>
                </a:solidFill>
                <a:latin typeface="Meiryo UI" panose="020B0604030504040204" pitchFamily="34" charset="-128"/>
                <a:ea typeface="Meiryo UI" panose="020B0604030504040204" pitchFamily="34" charset="-128"/>
                <a:cs typeface="Arial" panose="020B0604020202020204" pitchFamily="34" charset="0"/>
              </a:rPr>
              <a:t>カーフマン・シグネチャーデュアスロン </a:t>
            </a:r>
            <a:r>
              <a:rPr lang="en-US" altLang="ja-JP" sz="2400" dirty="0">
                <a:solidFill>
                  <a:srgbClr val="000000"/>
                </a:solidFill>
                <a:latin typeface="Meiryo UI" panose="020B0604030504040204" pitchFamily="34" charset="-128"/>
                <a:ea typeface="Meiryo UI" panose="020B0604030504040204" pitchFamily="34" charset="-128"/>
                <a:cs typeface="Arial" panose="020B0604020202020204" pitchFamily="34" charset="0"/>
              </a:rPr>
              <a:t>in </a:t>
            </a:r>
            <a:r>
              <a:rPr lang="ja-JP" altLang="en-US" sz="2400" dirty="0">
                <a:solidFill>
                  <a:srgbClr val="000000"/>
                </a:solidFill>
                <a:latin typeface="Meiryo UI" panose="020B0604030504040204" pitchFamily="34" charset="-128"/>
                <a:ea typeface="Meiryo UI" panose="020B0604030504040204" pitchFamily="34" charset="-128"/>
                <a:cs typeface="Arial" panose="020B0604020202020204" pitchFamily="34" charset="0"/>
              </a:rPr>
              <a:t>東扇島</a:t>
            </a:r>
            <a:r>
              <a:rPr lang="ja-JP" altLang="en-US" sz="2400" dirty="0">
                <a:latin typeface="Meiryo UI" panose="020B0604030504040204" pitchFamily="34" charset="-128"/>
                <a:ea typeface="Meiryo UI" panose="020B0604030504040204" pitchFamily="34" charset="-128"/>
              </a:rPr>
              <a:t>」は、 ワールド</a:t>
            </a:r>
            <a:r>
              <a:rPr lang="en-US" altLang="ja-JP" sz="2400" dirty="0">
                <a:latin typeface="Meiryo UI" panose="020B0604030504040204" pitchFamily="34" charset="-128"/>
                <a:ea typeface="Meiryo UI" panose="020B0604030504040204" pitchFamily="34" charset="-128"/>
              </a:rPr>
              <a:t>/</a:t>
            </a:r>
            <a:r>
              <a:rPr lang="ja-JP" altLang="en-US" sz="2400" dirty="0">
                <a:latin typeface="Meiryo UI" panose="020B0604030504040204" pitchFamily="34" charset="-128"/>
                <a:ea typeface="Meiryo UI" panose="020B0604030504040204" pitchFamily="34" charset="-128"/>
              </a:rPr>
              <a:t>アジアトライアスロン・デュアスロン選手権（エリート</a:t>
            </a:r>
            <a:r>
              <a:rPr lang="en-US" altLang="ja-JP" sz="2400" dirty="0">
                <a:latin typeface="Meiryo UI" panose="020B0604030504040204" pitchFamily="34" charset="-128"/>
                <a:ea typeface="Meiryo UI" panose="020B0604030504040204" pitchFamily="34" charset="-128"/>
              </a:rPr>
              <a:t>/U23/</a:t>
            </a:r>
            <a:r>
              <a:rPr lang="ja-JP" altLang="en-US" sz="2400" dirty="0">
                <a:latin typeface="Meiryo UI" panose="020B0604030504040204" pitchFamily="34" charset="-128"/>
                <a:ea typeface="Meiryo UI" panose="020B0604030504040204" pitchFamily="34" charset="-128"/>
              </a:rPr>
              <a:t>ジュニア）選考の対象レースとなっています。エリート</a:t>
            </a:r>
            <a:r>
              <a:rPr lang="en-US" altLang="ja-JP" sz="2400" dirty="0">
                <a:latin typeface="Meiryo UI" panose="020B0604030504040204" pitchFamily="34" charset="-128"/>
                <a:ea typeface="Meiryo UI" panose="020B0604030504040204" pitchFamily="34" charset="-128"/>
              </a:rPr>
              <a:t>/U23/</a:t>
            </a:r>
            <a:r>
              <a:rPr lang="ja-JP" altLang="en-US" sz="2400" dirty="0">
                <a:latin typeface="Meiryo UI" panose="020B0604030504040204" pitchFamily="34" charset="-128"/>
                <a:ea typeface="Meiryo UI" panose="020B0604030504040204" pitchFamily="34" charset="-128"/>
              </a:rPr>
              <a:t>ジュニア各選考基準は</a:t>
            </a:r>
            <a:br>
              <a:rPr lang="en-US" altLang="ja-JP" sz="2400" dirty="0">
                <a:latin typeface="Meiryo UI" panose="020B0604030504040204" pitchFamily="34" charset="-128"/>
                <a:ea typeface="Meiryo UI" panose="020B0604030504040204" pitchFamily="34" charset="-128"/>
              </a:rPr>
            </a:br>
            <a:r>
              <a:rPr lang="en-US" altLang="ja-JP" sz="2400" dirty="0">
                <a:latin typeface="Meiryo UI" panose="020B0604030504040204" pitchFamily="34" charset="-128"/>
                <a:ea typeface="Meiryo UI" panose="020B0604030504040204" pitchFamily="34" charset="-128"/>
                <a:hlinkClick r:id="rId2"/>
              </a:rPr>
              <a:t>https://www.jtu.or.jp/news/2023/12/15/36646/</a:t>
            </a:r>
            <a:r>
              <a:rPr lang="ja-JP" altLang="en-US" sz="2400" dirty="0">
                <a:latin typeface="Meiryo UI" panose="020B0604030504040204" pitchFamily="34" charset="-128"/>
                <a:ea typeface="Meiryo UI" panose="020B0604030504040204" pitchFamily="34" charset="-128"/>
              </a:rPr>
              <a:t>　</a:t>
            </a:r>
            <a:br>
              <a:rPr lang="en-US" altLang="ja-JP" sz="2400" dirty="0">
                <a:latin typeface="Meiryo UI" panose="020B0604030504040204" pitchFamily="34" charset="-128"/>
                <a:ea typeface="Meiryo UI" panose="020B0604030504040204" pitchFamily="34" charset="-128"/>
              </a:rPr>
            </a:br>
            <a:r>
              <a:rPr lang="ja-JP" altLang="en-US" sz="2400" dirty="0">
                <a:latin typeface="Meiryo UI" panose="020B0604030504040204" pitchFamily="34" charset="-128"/>
                <a:ea typeface="Meiryo UI" panose="020B0604030504040204" pitchFamily="34" charset="-128"/>
              </a:rPr>
              <a:t>を参照してください（大会カテゴリー</a:t>
            </a:r>
            <a:r>
              <a:rPr lang="en-US" altLang="ja-JP" sz="2400" dirty="0">
                <a:latin typeface="Meiryo UI" panose="020B0604030504040204" pitchFamily="34" charset="-128"/>
                <a:ea typeface="Meiryo UI" panose="020B0604030504040204" pitchFamily="34" charset="-128"/>
              </a:rPr>
              <a:t>10</a:t>
            </a:r>
            <a:r>
              <a:rPr lang="ja-JP" altLang="en-US" sz="2400" dirty="0">
                <a:latin typeface="Meiryo UI" panose="020B0604030504040204" pitchFamily="34" charset="-128"/>
                <a:ea typeface="Meiryo UI" panose="020B0604030504040204" pitchFamily="34" charset="-128"/>
              </a:rPr>
              <a:t>、出場推薦基準④に該当）。</a:t>
            </a:r>
            <a:endParaRPr lang="en-US" altLang="ja-JP" sz="2400" dirty="0">
              <a:latin typeface="Meiryo UI" panose="020B0604030504040204" pitchFamily="34" charset="-128"/>
              <a:ea typeface="Meiryo UI" panose="020B0604030504040204" pitchFamily="34" charset="-128"/>
            </a:endParaRPr>
          </a:p>
          <a:p>
            <a:pPr marL="0" indent="0">
              <a:lnSpc>
                <a:spcPct val="120000"/>
              </a:lnSpc>
              <a:spcBef>
                <a:spcPts val="600"/>
              </a:spcBef>
              <a:spcAft>
                <a:spcPts val="600"/>
              </a:spcAft>
              <a:buNone/>
            </a:pPr>
            <a:r>
              <a:rPr lang="ja-JP" altLang="en-US" sz="2400" dirty="0">
                <a:latin typeface="Meiryo UI" panose="020B0604030504040204" pitchFamily="34" charset="-128"/>
                <a:ea typeface="Meiryo UI" panose="020B0604030504040204" pitchFamily="34" charset="-128"/>
              </a:rPr>
              <a:t>また、「第日本学生デュアスロン選手権」としても開催されます。</a:t>
            </a:r>
            <a:endParaRPr lang="en-US" altLang="ja-JP" sz="2400" dirty="0">
              <a:latin typeface="Meiryo UI" panose="020B0604030504040204" pitchFamily="34" charset="-128"/>
              <a:ea typeface="Meiryo UI" panose="020B0604030504040204" pitchFamily="34" charset="-128"/>
            </a:endParaRPr>
          </a:p>
          <a:p>
            <a:pPr marL="0" indent="0">
              <a:lnSpc>
                <a:spcPct val="120000"/>
              </a:lnSpc>
              <a:spcBef>
                <a:spcPts val="600"/>
              </a:spcBef>
              <a:spcAft>
                <a:spcPts val="600"/>
              </a:spcAft>
              <a:buNone/>
            </a:pPr>
            <a:endParaRPr lang="en-US" altLang="ja-JP" sz="2400"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20B877CF-F1AA-F594-3BA9-78E4FA5AEEC6}"/>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2</a:t>
            </a:fld>
            <a:endParaRPr kumimoji="1" lang="ja-JP" altLang="en-US">
              <a:latin typeface="Meiryo UI" panose="020B0604030504040204" pitchFamily="34" charset="-128"/>
              <a:ea typeface="Meiryo UI" panose="020B0604030504040204" pitchFamily="34" charset="-128"/>
            </a:endParaRPr>
          </a:p>
        </p:txBody>
      </p:sp>
      <p:sp>
        <p:nvSpPr>
          <p:cNvPr id="5" name="正方形/長方形 3">
            <a:extLst>
              <a:ext uri="{FF2B5EF4-FFF2-40B4-BE49-F238E27FC236}">
                <a16:creationId xmlns:a16="http://schemas.microsoft.com/office/drawing/2014/main" id="{88A5A310-3567-E7A8-89E0-97F45198A343}"/>
              </a:ext>
            </a:extLst>
          </p:cNvPr>
          <p:cNvSpPr/>
          <p:nvPr/>
        </p:nvSpPr>
        <p:spPr>
          <a:xfrm>
            <a:off x="356792" y="309083"/>
            <a:ext cx="2585192"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本大会の位置付け</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656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792" y="921721"/>
            <a:ext cx="9168208" cy="4662262"/>
          </a:xfrm>
        </p:spPr>
        <p:txBody>
          <a:bodyPr>
            <a:noAutofit/>
          </a:bodyPr>
          <a:lstStyle/>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大会名誉会長 </a:t>
            </a:r>
            <a:endParaRPr lang="en-US" altLang="ja-JP" sz="1800" dirty="0">
              <a:latin typeface="Meiryo UI" panose="020B0604030504040204" pitchFamily="34" charset="-128"/>
              <a:ea typeface="Meiryo UI" panose="020B0604030504040204" pitchFamily="34" charset="-128"/>
            </a:endParaRP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　　</a:t>
            </a:r>
            <a:r>
              <a:rPr lang="ja-JP" altLang="en-US" sz="1800" dirty="0">
                <a:highlight>
                  <a:srgbClr val="00FF00"/>
                </a:highlight>
                <a:latin typeface="Meiryo UI" panose="020B0604030504040204" pitchFamily="34" charset="-128"/>
                <a:ea typeface="Meiryo UI" panose="020B0604030504040204" pitchFamily="34" charset="-128"/>
              </a:rPr>
              <a:t>日本学生トライアスロン連合（</a:t>
            </a:r>
            <a:r>
              <a:rPr lang="en-US" altLang="ja-JP" sz="1800" dirty="0">
                <a:highlight>
                  <a:srgbClr val="00FF00"/>
                </a:highlight>
                <a:latin typeface="Meiryo UI" panose="020B0604030504040204" pitchFamily="34" charset="-128"/>
                <a:ea typeface="Meiryo UI" panose="020B0604030504040204" pitchFamily="34" charset="-128"/>
              </a:rPr>
              <a:t>JUTU</a:t>
            </a:r>
            <a:r>
              <a:rPr lang="ja-JP" altLang="en-US" sz="1800" dirty="0">
                <a:highlight>
                  <a:srgbClr val="00FF00"/>
                </a:highlight>
                <a:latin typeface="Meiryo UI" panose="020B0604030504040204" pitchFamily="34" charset="-128"/>
                <a:ea typeface="Meiryo UI" panose="020B0604030504040204" pitchFamily="34" charset="-128"/>
              </a:rPr>
              <a:t>）会長</a:t>
            </a:r>
            <a:r>
              <a:rPr lang="en-US" altLang="ja-JP" sz="1800" dirty="0">
                <a:highlight>
                  <a:srgbClr val="00FF00"/>
                </a:highlight>
                <a:latin typeface="Meiryo UI" panose="020B0604030504040204" pitchFamily="34" charset="-128"/>
                <a:ea typeface="Meiryo UI" panose="020B0604030504040204" pitchFamily="34" charset="-128"/>
              </a:rPr>
              <a:t>	</a:t>
            </a:r>
            <a:r>
              <a:rPr lang="ja-JP" altLang="en-US" sz="1800" dirty="0">
                <a:highlight>
                  <a:srgbClr val="00FF00"/>
                </a:highlight>
                <a:latin typeface="Meiryo UI" panose="020B0604030504040204" pitchFamily="34" charset="-128"/>
                <a:ea typeface="Meiryo UI" panose="020B0604030504040204" pitchFamily="34" charset="-128"/>
              </a:rPr>
              <a:t>宇佐美</a:t>
            </a:r>
            <a:r>
              <a:rPr lang="ja-JP" altLang="ja-JP" sz="1800" b="1" kern="0" dirty="0">
                <a:effectLst/>
                <a:highlight>
                  <a:srgbClr val="00FF00"/>
                </a:highlight>
                <a:ea typeface="ＭＳ 明朝" panose="02020609040205080304" pitchFamily="17" charset="-128"/>
                <a:cs typeface="ＭＳ 明朝" panose="02020609040205080304" pitchFamily="17" charset="-128"/>
              </a:rPr>
              <a:t>彰朗</a:t>
            </a:r>
            <a:endParaRPr lang="ja-JP" altLang="en-US" sz="1800" dirty="0">
              <a:highlight>
                <a:srgbClr val="00FF00"/>
              </a:highlight>
              <a:latin typeface="Meiryo UI" panose="020B0604030504040204" pitchFamily="34" charset="-128"/>
              <a:ea typeface="Meiryo UI" panose="020B0604030504040204" pitchFamily="34" charset="-128"/>
            </a:endParaRP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　　川崎市トライアスロン協会（</a:t>
            </a:r>
            <a:r>
              <a:rPr lang="en-US" altLang="ja-JP" sz="1800" dirty="0">
                <a:latin typeface="Meiryo UI" panose="020B0604030504040204" pitchFamily="34" charset="-128"/>
                <a:ea typeface="Meiryo UI" panose="020B0604030504040204" pitchFamily="34" charset="-128"/>
              </a:rPr>
              <a:t>KTA</a:t>
            </a:r>
            <a:r>
              <a:rPr lang="ja-JP" altLang="en-US" sz="1800" dirty="0">
                <a:latin typeface="Meiryo UI" panose="020B0604030504040204" pitchFamily="34" charset="-128"/>
                <a:ea typeface="Meiryo UI" panose="020B0604030504040204" pitchFamily="34" charset="-128"/>
              </a:rPr>
              <a:t>）会長　　　　　　　　</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嶋崎 嘉夫</a:t>
            </a: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大会会長　　</a:t>
            </a:r>
            <a:endParaRPr lang="en-US" altLang="ja-JP" sz="1800" dirty="0">
              <a:latin typeface="Meiryo UI" panose="020B0604030504040204" pitchFamily="34" charset="-128"/>
              <a:ea typeface="Meiryo UI" panose="020B0604030504040204" pitchFamily="34" charset="-128"/>
            </a:endParaRP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　　</a:t>
            </a:r>
            <a:r>
              <a:rPr lang="ja-JP" altLang="en-US" sz="1800" dirty="0">
                <a:highlight>
                  <a:srgbClr val="00FF00"/>
                </a:highlight>
                <a:latin typeface="Meiryo UI" panose="020B0604030504040204" pitchFamily="34" charset="-128"/>
                <a:ea typeface="Meiryo UI" panose="020B0604030504040204" pitchFamily="34" charset="-128"/>
              </a:rPr>
              <a:t>一般社団法人神奈川県トライアスロン連合（</a:t>
            </a:r>
            <a:r>
              <a:rPr lang="en-US" altLang="ja-JP" sz="1800" dirty="0">
                <a:highlight>
                  <a:srgbClr val="00FF00"/>
                </a:highlight>
                <a:latin typeface="Meiryo UI" panose="020B0604030504040204" pitchFamily="34" charset="-128"/>
                <a:ea typeface="Meiryo UI" panose="020B0604030504040204" pitchFamily="34" charset="-128"/>
              </a:rPr>
              <a:t>K</a:t>
            </a:r>
            <a:r>
              <a:rPr lang="ja-JP" altLang="en-US" sz="1800" dirty="0">
                <a:highlight>
                  <a:srgbClr val="00FF00"/>
                </a:highlight>
                <a:latin typeface="Meiryo UI" panose="020B0604030504040204" pitchFamily="34" charset="-128"/>
                <a:ea typeface="Meiryo UI" panose="020B0604030504040204" pitchFamily="34" charset="-128"/>
              </a:rPr>
              <a:t>ｎ</a:t>
            </a:r>
            <a:r>
              <a:rPr lang="en-US" altLang="ja-JP" sz="1800" dirty="0">
                <a:highlight>
                  <a:srgbClr val="00FF00"/>
                </a:highlight>
                <a:latin typeface="Meiryo UI" panose="020B0604030504040204" pitchFamily="34" charset="-128"/>
                <a:ea typeface="Meiryo UI" panose="020B0604030504040204" pitchFamily="34" charset="-128"/>
              </a:rPr>
              <a:t>TU</a:t>
            </a:r>
            <a:r>
              <a:rPr lang="ja-JP" altLang="en-US" sz="1800" dirty="0">
                <a:highlight>
                  <a:srgbClr val="00FF00"/>
                </a:highlight>
                <a:latin typeface="Meiryo UI" panose="020B0604030504040204" pitchFamily="34" charset="-128"/>
                <a:ea typeface="Meiryo UI" panose="020B0604030504040204" pitchFamily="34" charset="-128"/>
              </a:rPr>
              <a:t>）会長</a:t>
            </a:r>
            <a:r>
              <a:rPr lang="en-US" altLang="ja-JP" sz="1800" dirty="0">
                <a:highlight>
                  <a:srgbClr val="00FF00"/>
                </a:highlight>
                <a:latin typeface="Meiryo UI" panose="020B0604030504040204" pitchFamily="34" charset="-128"/>
                <a:ea typeface="Meiryo UI" panose="020B0604030504040204" pitchFamily="34" charset="-128"/>
              </a:rPr>
              <a:t>	</a:t>
            </a:r>
            <a:r>
              <a:rPr lang="ja-JP" altLang="en-US" sz="1800" dirty="0">
                <a:highlight>
                  <a:srgbClr val="00FF00"/>
                </a:highlight>
                <a:latin typeface="Meiryo UI" panose="020B0604030504040204" pitchFamily="34" charset="-128"/>
                <a:ea typeface="Meiryo UI" panose="020B0604030504040204" pitchFamily="34" charset="-128"/>
              </a:rPr>
              <a:t>中山 俊行</a:t>
            </a: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実行委員長</a:t>
            </a:r>
            <a:endParaRPr lang="en-US" altLang="ja-JP" sz="1800" dirty="0">
              <a:latin typeface="Meiryo UI" panose="020B0604030504040204" pitchFamily="34" charset="-128"/>
              <a:ea typeface="Meiryo UI" panose="020B0604030504040204" pitchFamily="34" charset="-128"/>
            </a:endParaRP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　　 一般社団法人神奈川県トライアスロン連合（</a:t>
            </a:r>
            <a:r>
              <a:rPr lang="en-US" altLang="ja-JP" sz="1800" dirty="0">
                <a:latin typeface="Meiryo UI" panose="020B0604030504040204" pitchFamily="34" charset="-128"/>
                <a:ea typeface="Meiryo UI" panose="020B0604030504040204" pitchFamily="34" charset="-128"/>
              </a:rPr>
              <a:t>KnTU</a:t>
            </a:r>
            <a:r>
              <a:rPr lang="ja-JP" altLang="en-US" sz="1800" dirty="0">
                <a:latin typeface="Meiryo UI" panose="020B0604030504040204" pitchFamily="34" charset="-128"/>
                <a:ea typeface="Meiryo UI" panose="020B0604030504040204" pitchFamily="34" charset="-128"/>
              </a:rPr>
              <a:t>）専務理事 </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髙崎 聡</a:t>
            </a: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レースディレクター （</a:t>
            </a:r>
            <a:r>
              <a:rPr lang="en-US" altLang="ja-JP" sz="1800" dirty="0">
                <a:latin typeface="Meiryo UI" panose="020B0604030504040204" pitchFamily="34" charset="-128"/>
                <a:ea typeface="Meiryo UI" panose="020B0604030504040204" pitchFamily="34" charset="-128"/>
              </a:rPr>
              <a:t>RD)</a:t>
            </a: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　　一般社団法人神奈川県トライアスロン連合（</a:t>
            </a:r>
            <a:r>
              <a:rPr lang="en-US" altLang="ja-JP" sz="1800" dirty="0" err="1">
                <a:latin typeface="Meiryo UI" panose="020B0604030504040204" pitchFamily="34" charset="-128"/>
                <a:ea typeface="Meiryo UI" panose="020B0604030504040204" pitchFamily="34" charset="-128"/>
              </a:rPr>
              <a:t>KnTU</a:t>
            </a:r>
            <a:r>
              <a:rPr lang="ja-JP" altLang="en-US" sz="1800" dirty="0">
                <a:latin typeface="Meiryo UI" panose="020B0604030504040204" pitchFamily="34" charset="-128"/>
                <a:ea typeface="Meiryo UI" panose="020B0604030504040204" pitchFamily="34" charset="-128"/>
              </a:rPr>
              <a:t>） </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杉浦 博</a:t>
            </a:r>
            <a:endParaRPr lang="en-US" altLang="ja-JP" sz="1800" dirty="0">
              <a:latin typeface="Meiryo UI" panose="020B0604030504040204" pitchFamily="34" charset="-128"/>
              <a:ea typeface="Meiryo UI" panose="020B0604030504040204" pitchFamily="34" charset="-128"/>
            </a:endParaRP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技術代表（</a:t>
            </a:r>
            <a:r>
              <a:rPr lang="en-US" altLang="ja-JP" sz="1800" dirty="0">
                <a:latin typeface="Meiryo UI" panose="020B0604030504040204" pitchFamily="34" charset="-128"/>
                <a:ea typeface="Meiryo UI" panose="020B0604030504040204" pitchFamily="34" charset="-128"/>
              </a:rPr>
              <a:t>TD</a:t>
            </a:r>
            <a:r>
              <a:rPr lang="ja-JP" altLang="en-US" sz="1800" dirty="0">
                <a:latin typeface="Meiryo UI" panose="020B0604030504040204" pitchFamily="34" charset="-128"/>
                <a:ea typeface="Meiryo UI" panose="020B0604030504040204" pitchFamily="34" charset="-128"/>
              </a:rPr>
              <a:t>）</a:t>
            </a:r>
            <a:endParaRPr lang="en-US" altLang="ja-JP" sz="1800" dirty="0">
              <a:latin typeface="Meiryo UI" panose="020B0604030504040204" pitchFamily="34" charset="-128"/>
              <a:ea typeface="Meiryo UI" panose="020B0604030504040204" pitchFamily="34" charset="-128"/>
            </a:endParaRP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　　一般社団法人神奈川県トライアスロン連合（</a:t>
            </a:r>
            <a:r>
              <a:rPr lang="en-US" altLang="ja-JP" sz="1800" dirty="0">
                <a:latin typeface="Meiryo UI" panose="020B0604030504040204" pitchFamily="34" charset="-128"/>
                <a:ea typeface="Meiryo UI" panose="020B0604030504040204" pitchFamily="34" charset="-128"/>
              </a:rPr>
              <a:t>KnTU</a:t>
            </a:r>
            <a:r>
              <a:rPr lang="ja-JP" altLang="en-US" sz="1800" dirty="0">
                <a:latin typeface="Meiryo UI" panose="020B0604030504040204" pitchFamily="34" charset="-128"/>
                <a:ea typeface="Meiryo UI" panose="020B0604030504040204" pitchFamily="34" charset="-128"/>
              </a:rPr>
              <a:t>）</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清水 英一</a:t>
            </a: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審判長 （</a:t>
            </a:r>
            <a:r>
              <a:rPr lang="en-US" altLang="ja-JP" sz="1800" dirty="0">
                <a:latin typeface="Meiryo UI" panose="020B0604030504040204" pitchFamily="34" charset="-128"/>
                <a:ea typeface="Meiryo UI" panose="020B0604030504040204" pitchFamily="34" charset="-128"/>
              </a:rPr>
              <a:t>HR)</a:t>
            </a:r>
          </a:p>
          <a:p>
            <a:pPr marL="0" indent="0">
              <a:buNone/>
              <a:tabLst>
                <a:tab pos="457200" algn="l"/>
                <a:tab pos="7315200" algn="l"/>
              </a:tabLst>
            </a:pPr>
            <a:r>
              <a:rPr lang="ja-JP" altLang="en-US" sz="1800" dirty="0">
                <a:latin typeface="Meiryo UI" panose="020B0604030504040204" pitchFamily="34" charset="-128"/>
                <a:ea typeface="Meiryo UI" panose="020B0604030504040204" pitchFamily="34" charset="-128"/>
              </a:rPr>
              <a:t>　　日本学生トライアスロン連合（</a:t>
            </a:r>
            <a:r>
              <a:rPr lang="en-US" altLang="ja-JP" sz="1800" dirty="0">
                <a:latin typeface="Meiryo UI" panose="020B0604030504040204" pitchFamily="34" charset="-128"/>
                <a:ea typeface="Meiryo UI" panose="020B0604030504040204" pitchFamily="34" charset="-128"/>
              </a:rPr>
              <a:t>JUTU</a:t>
            </a:r>
            <a:r>
              <a:rPr lang="ja-JP" altLang="en-US" sz="1800" dirty="0">
                <a:latin typeface="Meiryo UI" panose="020B0604030504040204" pitchFamily="34" charset="-128"/>
                <a:ea typeface="Meiryo UI" panose="020B0604030504040204" pitchFamily="34" charset="-128"/>
              </a:rPr>
              <a:t>）</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橋本 夏央子</a:t>
            </a:r>
          </a:p>
        </p:txBody>
      </p:sp>
      <p:sp>
        <p:nvSpPr>
          <p:cNvPr id="5" name="テキスト ボックス 4"/>
          <p:cNvSpPr txBox="1"/>
          <p:nvPr/>
        </p:nvSpPr>
        <p:spPr>
          <a:xfrm>
            <a:off x="681322" y="5994605"/>
            <a:ext cx="7662578" cy="646331"/>
          </a:xfrm>
          <a:prstGeom prst="rect">
            <a:avLst/>
          </a:prstGeom>
          <a:noFill/>
          <a:ln>
            <a:solidFill>
              <a:schemeClr val="tx1"/>
            </a:solidFill>
          </a:ln>
        </p:spPr>
        <p:txBody>
          <a:bodyPr wrap="square" rtlCol="0">
            <a:spAutoFit/>
          </a:bodyPr>
          <a:lstStyle/>
          <a:p>
            <a:r>
              <a:rPr lang="ja-JP" altLang="en-US" dirty="0">
                <a:latin typeface="Meiryo UI" panose="020B0604030504040204" pitchFamily="34" charset="-128"/>
                <a:ea typeface="Meiryo UI" panose="020B0604030504040204" pitchFamily="34" charset="-128"/>
              </a:rPr>
              <a:t>抗議 ⇒ 審判長（</a:t>
            </a:r>
            <a:r>
              <a:rPr lang="en-US" altLang="ja-JP" dirty="0">
                <a:latin typeface="Meiryo UI" panose="020B0604030504040204" pitchFamily="34" charset="-128"/>
                <a:ea typeface="Meiryo UI" panose="020B0604030504040204" pitchFamily="34" charset="-128"/>
              </a:rPr>
              <a:t>HR</a:t>
            </a:r>
            <a:r>
              <a:rPr lang="ja-JP" altLang="en-US" dirty="0">
                <a:latin typeface="Meiryo UI" panose="020B0604030504040204" pitchFamily="34" charset="-128"/>
                <a:ea typeface="Meiryo UI" panose="020B0604030504040204" pitchFamily="34" charset="-128"/>
              </a:rPr>
              <a:t>）</a:t>
            </a:r>
            <a:endParaRPr lang="en-US" altLang="ja-JP" dirty="0">
              <a:latin typeface="Meiryo UI" panose="020B0604030504040204" pitchFamily="34" charset="-128"/>
              <a:ea typeface="Meiryo UI" panose="020B0604030504040204" pitchFamily="34" charset="-128"/>
            </a:endParaRPr>
          </a:p>
          <a:p>
            <a:r>
              <a:rPr lang="ja-JP" altLang="en-US" dirty="0">
                <a:latin typeface="Meiryo UI" panose="020B0604030504040204" pitchFamily="34" charset="-128"/>
                <a:ea typeface="Meiryo UI" panose="020B0604030504040204" pitchFamily="34" charset="-128"/>
              </a:rPr>
              <a:t>裁定に不服の場合は上訴 ⇒ 審議委員会（髙崎、清水、岩田チームリーダー）</a:t>
            </a:r>
          </a:p>
        </p:txBody>
      </p:sp>
      <p:sp>
        <p:nvSpPr>
          <p:cNvPr id="2" name="Slide Number Placeholder 1">
            <a:extLst>
              <a:ext uri="{FF2B5EF4-FFF2-40B4-BE49-F238E27FC236}">
                <a16:creationId xmlns:a16="http://schemas.microsoft.com/office/drawing/2014/main" id="{074D8830-EF87-2232-C136-0996849FEC41}"/>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3</a:t>
            </a:fld>
            <a:endParaRPr kumimoji="1" lang="ja-JP" altLang="en-US">
              <a:latin typeface="Meiryo UI" panose="020B0604030504040204" pitchFamily="34" charset="-128"/>
              <a:ea typeface="Meiryo UI" panose="020B0604030504040204" pitchFamily="34" charset="-128"/>
            </a:endParaRPr>
          </a:p>
        </p:txBody>
      </p:sp>
      <p:sp>
        <p:nvSpPr>
          <p:cNvPr id="6" name="正方形/長方形 3">
            <a:extLst>
              <a:ext uri="{FF2B5EF4-FFF2-40B4-BE49-F238E27FC236}">
                <a16:creationId xmlns:a16="http://schemas.microsoft.com/office/drawing/2014/main" id="{7E820B7E-6AEE-0585-D70E-95F013056480}"/>
              </a:ext>
            </a:extLst>
          </p:cNvPr>
          <p:cNvSpPr/>
          <p:nvPr/>
        </p:nvSpPr>
        <p:spPr>
          <a:xfrm>
            <a:off x="356792" y="309083"/>
            <a:ext cx="2585192"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大会役員</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62908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0E1A7C-9FEA-354F-FD37-69FCE0FF25BF}"/>
              </a:ext>
            </a:extLst>
          </p:cNvPr>
          <p:cNvPicPr>
            <a:picLocks noChangeAspect="1"/>
          </p:cNvPicPr>
          <p:nvPr/>
        </p:nvPicPr>
        <p:blipFill>
          <a:blip r:embed="rId2"/>
          <a:stretch>
            <a:fillRect/>
          </a:stretch>
        </p:blipFill>
        <p:spPr>
          <a:xfrm>
            <a:off x="647702" y="915997"/>
            <a:ext cx="8577261" cy="5006550"/>
          </a:xfrm>
          <a:prstGeom prst="rect">
            <a:avLst/>
          </a:prstGeom>
        </p:spPr>
      </p:pic>
      <p:sp>
        <p:nvSpPr>
          <p:cNvPr id="10" name="テキスト ボックス 9"/>
          <p:cNvSpPr txBox="1"/>
          <p:nvPr/>
        </p:nvSpPr>
        <p:spPr>
          <a:xfrm>
            <a:off x="647702" y="5965247"/>
            <a:ext cx="8610599" cy="369332"/>
          </a:xfrm>
          <a:prstGeom prst="rect">
            <a:avLst/>
          </a:prstGeom>
          <a:noFill/>
          <a:ln>
            <a:solidFill>
              <a:schemeClr val="tx1"/>
            </a:solidFill>
          </a:ln>
        </p:spPr>
        <p:txBody>
          <a:bodyPr wrap="square" rtlCol="0">
            <a:spAutoFit/>
          </a:bodyPr>
          <a:lstStyle/>
          <a:p>
            <a:pPr algn="ctr"/>
            <a:r>
              <a:rPr lang="ja-JP" altLang="en-US" b="1" dirty="0">
                <a:latin typeface="Meiryo UI" panose="020B0604030504040204" pitchFamily="34" charset="-128"/>
                <a:ea typeface="Meiryo UI" panose="020B0604030504040204" pitchFamily="34" charset="-128"/>
              </a:rPr>
              <a:t>アームカバー、ロングスリーブの着用を許可します。</a:t>
            </a:r>
          </a:p>
        </p:txBody>
      </p:sp>
      <p:sp>
        <p:nvSpPr>
          <p:cNvPr id="2" name="Slide Number Placeholder 1">
            <a:extLst>
              <a:ext uri="{FF2B5EF4-FFF2-40B4-BE49-F238E27FC236}">
                <a16:creationId xmlns:a16="http://schemas.microsoft.com/office/drawing/2014/main" id="{F929E93B-70AD-C5A1-8DDA-4B3B4D6F8FBA}"/>
              </a:ext>
            </a:extLst>
          </p:cNvPr>
          <p:cNvSpPr>
            <a:spLocks noGrp="1"/>
          </p:cNvSpPr>
          <p:nvPr>
            <p:ph type="sldNum" sz="quarter" idx="12"/>
          </p:nvPr>
        </p:nvSpPr>
        <p:spPr/>
        <p:txBody>
          <a:bodyPr/>
          <a:lstStyle/>
          <a:p>
            <a:fld id="{F072C0EB-4A38-4C9B-A0F6-C3406A310D5B}" type="slidenum">
              <a:rPr kumimoji="1" lang="ja-JP" altLang="en-US" smtClean="0"/>
              <a:t>4</a:t>
            </a:fld>
            <a:endParaRPr kumimoji="1" lang="ja-JP" altLang="en-US"/>
          </a:p>
        </p:txBody>
      </p:sp>
      <p:sp>
        <p:nvSpPr>
          <p:cNvPr id="3" name="正方形/長方形 3">
            <a:extLst>
              <a:ext uri="{FF2B5EF4-FFF2-40B4-BE49-F238E27FC236}">
                <a16:creationId xmlns:a16="http://schemas.microsoft.com/office/drawing/2014/main" id="{156B0DC1-F80F-A650-FD03-4FAFA87BB3B4}"/>
              </a:ext>
            </a:extLst>
          </p:cNvPr>
          <p:cNvSpPr/>
          <p:nvPr/>
        </p:nvSpPr>
        <p:spPr>
          <a:xfrm>
            <a:off x="356791" y="309083"/>
            <a:ext cx="3199209"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気象予報（</a:t>
            </a:r>
            <a:r>
              <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8</a:t>
            </a:r>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日現在）</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23CEFE8A-90CE-650E-098B-AB7BBC901F74}"/>
              </a:ext>
            </a:extLst>
          </p:cNvPr>
          <p:cNvSpPr txBox="1"/>
          <p:nvPr/>
        </p:nvSpPr>
        <p:spPr>
          <a:xfrm rot="19776425">
            <a:off x="3481949" y="2912828"/>
            <a:ext cx="2031325" cy="830997"/>
          </a:xfrm>
          <a:prstGeom prst="rect">
            <a:avLst/>
          </a:prstGeom>
          <a:solidFill>
            <a:srgbClr val="FFFF00"/>
          </a:solidFill>
        </p:spPr>
        <p:txBody>
          <a:bodyPr wrap="none" rtlCol="0">
            <a:spAutoFit/>
          </a:bodyPr>
          <a:lstStyle/>
          <a:p>
            <a:pPr algn="ctr"/>
            <a:r>
              <a:rPr kumimoji="1" lang="ja-JP" altLang="en-US" sz="4800" b="1" dirty="0">
                <a:solidFill>
                  <a:srgbClr val="FF0000"/>
                </a:solidFill>
                <a:latin typeface="Meiryo UI" panose="020B0604030504040204" pitchFamily="34" charset="-128"/>
                <a:ea typeface="Meiryo UI" panose="020B0604030504040204" pitchFamily="34" charset="-128"/>
              </a:rPr>
              <a:t>要確認</a:t>
            </a:r>
          </a:p>
        </p:txBody>
      </p:sp>
    </p:spTree>
    <p:extLst>
      <p:ext uri="{BB962C8B-B14F-4D97-AF65-F5344CB8AC3E}">
        <p14:creationId xmlns:p14="http://schemas.microsoft.com/office/powerpoint/2010/main" val="203207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791" y="922592"/>
            <a:ext cx="9168209" cy="4281733"/>
          </a:xfrm>
        </p:spPr>
        <p:txBody>
          <a:bodyPr>
            <a:normAutofit/>
          </a:bodyPr>
          <a:lstStyle/>
          <a:p>
            <a:pPr marL="0" indent="0">
              <a:buNone/>
            </a:pPr>
            <a:r>
              <a:rPr lang="ja-JP" altLang="en-US" sz="2400" b="1" dirty="0">
                <a:latin typeface="Meiryo UI" panose="020B0604030504040204" pitchFamily="34" charset="-128"/>
                <a:ea typeface="Meiryo UI" panose="020B0604030504040204" pitchFamily="34" charset="-128"/>
              </a:rPr>
              <a:t>受付</a:t>
            </a:r>
            <a:r>
              <a:rPr lang="en-US" altLang="ja-JP" sz="2400" b="1" dirty="0">
                <a:latin typeface="Meiryo UI" panose="020B0604030504040204" pitchFamily="34" charset="-128"/>
                <a:ea typeface="Meiryo UI" panose="020B0604030504040204" pitchFamily="34" charset="-128"/>
              </a:rPr>
              <a:t>				7</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30</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9</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00</a:t>
            </a:r>
          </a:p>
          <a:p>
            <a:pPr marL="0" indent="0">
              <a:buNone/>
            </a:pPr>
            <a:r>
              <a:rPr lang="ja-JP" altLang="en-US" sz="2400" dirty="0">
                <a:latin typeface="Meiryo UI" panose="020B0604030504040204" pitchFamily="34" charset="-128"/>
                <a:ea typeface="Meiryo UI" panose="020B0604030504040204" pitchFamily="34" charset="-128"/>
              </a:rPr>
              <a:t>バイクコース試走</a:t>
            </a:r>
            <a:r>
              <a:rPr lang="en-US" altLang="ja-JP" sz="2400" dirty="0">
                <a:latin typeface="Meiryo UI" panose="020B0604030504040204" pitchFamily="34" charset="-128"/>
                <a:ea typeface="Meiryo UI" panose="020B0604030504040204" pitchFamily="34" charset="-128"/>
              </a:rPr>
              <a:t>		</a:t>
            </a:r>
            <a:r>
              <a:rPr lang="en-US" altLang="ja-JP" sz="2400" dirty="0">
                <a:highlight>
                  <a:srgbClr val="00FF00"/>
                </a:highlight>
                <a:latin typeface="Meiryo UI" panose="020B0604030504040204" pitchFamily="34" charset="-128"/>
                <a:ea typeface="Meiryo UI" panose="020B0604030504040204" pitchFamily="34" charset="-128"/>
              </a:rPr>
              <a:t>8</a:t>
            </a:r>
            <a:r>
              <a:rPr lang="ja-JP" altLang="en-US" sz="2400" dirty="0">
                <a:highlight>
                  <a:srgbClr val="00FF00"/>
                </a:highlight>
                <a:latin typeface="Meiryo UI" panose="020B0604030504040204" pitchFamily="34" charset="-128"/>
                <a:ea typeface="Meiryo UI" panose="020B0604030504040204" pitchFamily="34" charset="-128"/>
              </a:rPr>
              <a:t>：</a:t>
            </a:r>
            <a:r>
              <a:rPr lang="en-US" altLang="ja-JP" sz="2400" dirty="0">
                <a:highlight>
                  <a:srgbClr val="00FF00"/>
                </a:highlight>
                <a:latin typeface="Meiryo UI" panose="020B0604030504040204" pitchFamily="34" charset="-128"/>
                <a:ea typeface="Meiryo UI" panose="020B0604030504040204" pitchFamily="34" charset="-128"/>
              </a:rPr>
              <a:t>30</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9</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00</a:t>
            </a:r>
          </a:p>
          <a:p>
            <a:pPr marL="0" indent="0">
              <a:buNone/>
            </a:pPr>
            <a:r>
              <a:rPr lang="en-US" altLang="ja-JP" sz="2400" dirty="0">
                <a:latin typeface="Meiryo UI" panose="020B0604030504040204" pitchFamily="34" charset="-128"/>
                <a:ea typeface="Meiryo UI" panose="020B0604030504040204" pitchFamily="34" charset="-128"/>
              </a:rPr>
              <a:t>			</a:t>
            </a:r>
            <a:r>
              <a:rPr lang="ja-JP" altLang="en-US" sz="2400" dirty="0">
                <a:latin typeface="Meiryo UI" panose="020B0604030504040204" pitchFamily="34" charset="-128"/>
                <a:ea typeface="Meiryo UI" panose="020B0604030504040204" pitchFamily="34" charset="-128"/>
              </a:rPr>
              <a:t>　　　（最終スタート</a:t>
            </a:r>
            <a:r>
              <a:rPr lang="en-US" altLang="ja-JP" sz="2400" dirty="0">
                <a:latin typeface="Meiryo UI" panose="020B0604030504040204" pitchFamily="34" charset="-128"/>
                <a:ea typeface="Meiryo UI" panose="020B0604030504040204" pitchFamily="34" charset="-128"/>
              </a:rPr>
              <a:t>	8</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45</a:t>
            </a:r>
            <a:r>
              <a:rPr lang="ja-JP" altLang="en-US" sz="2400" dirty="0">
                <a:latin typeface="Meiryo UI" panose="020B0604030504040204" pitchFamily="34" charset="-128"/>
                <a:ea typeface="Meiryo UI" panose="020B0604030504040204" pitchFamily="34" charset="-128"/>
              </a:rPr>
              <a:t> エイジと共通）</a:t>
            </a:r>
            <a:endParaRPr lang="en-US" altLang="ja-JP" sz="2400" dirty="0">
              <a:latin typeface="Meiryo UI" panose="020B0604030504040204" pitchFamily="34" charset="-128"/>
              <a:ea typeface="Meiryo UI" panose="020B0604030504040204" pitchFamily="34" charset="-128"/>
            </a:endParaRPr>
          </a:p>
          <a:p>
            <a:pPr marL="0" indent="0">
              <a:buNone/>
            </a:pPr>
            <a:r>
              <a:rPr lang="ja-JP" altLang="en-US" sz="2400" dirty="0">
                <a:latin typeface="Meiryo UI" panose="020B0604030504040204" pitchFamily="34" charset="-128"/>
                <a:ea typeface="Meiryo UI" panose="020B0604030504040204" pitchFamily="34" charset="-128"/>
              </a:rPr>
              <a:t>バイクチェックイン</a:t>
            </a:r>
            <a:r>
              <a:rPr lang="en-US" altLang="ja-JP" sz="2400" dirty="0">
                <a:latin typeface="Meiryo UI" panose="020B0604030504040204" pitchFamily="34" charset="-128"/>
                <a:ea typeface="Meiryo UI" panose="020B0604030504040204" pitchFamily="34" charset="-128"/>
              </a:rPr>
              <a:t>		11</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15</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12</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20</a:t>
            </a:r>
          </a:p>
          <a:p>
            <a:pPr marL="0" indent="0">
              <a:buNone/>
            </a:pPr>
            <a:r>
              <a:rPr lang="ja-JP" altLang="en-US" sz="2400" b="1" dirty="0">
                <a:latin typeface="Meiryo UI" panose="020B0604030504040204" pitchFamily="34" charset="-128"/>
                <a:ea typeface="Meiryo UI" panose="020B0604030504040204" pitchFamily="34" charset="-128"/>
              </a:rPr>
              <a:t>競技説明会２</a:t>
            </a:r>
            <a:r>
              <a:rPr lang="en-US" altLang="ja-JP" sz="2400" b="1" dirty="0">
                <a:latin typeface="Meiryo UI" panose="020B0604030504040204" pitchFamily="34" charset="-128"/>
                <a:ea typeface="Meiryo UI" panose="020B0604030504040204" pitchFamily="34" charset="-128"/>
              </a:rPr>
              <a:t>		11</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40</a:t>
            </a:r>
            <a:r>
              <a:rPr lang="ja-JP" altLang="en-US" sz="2400" b="1" dirty="0">
                <a:latin typeface="Meiryo UI" panose="020B0604030504040204" pitchFamily="34" charset="-128"/>
                <a:ea typeface="Meiryo UI" panose="020B0604030504040204" pitchFamily="34" charset="-128"/>
              </a:rPr>
              <a:t>～</a:t>
            </a:r>
            <a:endParaRPr lang="en-US" altLang="ja-JP" sz="2400" b="1" dirty="0">
              <a:latin typeface="Meiryo UI" panose="020B0604030504040204" pitchFamily="34" charset="-128"/>
              <a:ea typeface="Meiryo UI" panose="020B0604030504040204" pitchFamily="34" charset="-128"/>
            </a:endParaRPr>
          </a:p>
          <a:p>
            <a:pPr marL="0" indent="0">
              <a:buNone/>
            </a:pPr>
            <a:r>
              <a:rPr lang="ja-JP" altLang="en-US" sz="2400" dirty="0">
                <a:latin typeface="Meiryo UI" panose="020B0604030504040204" pitchFamily="34" charset="-128"/>
                <a:ea typeface="Meiryo UI" panose="020B0604030504040204" pitchFamily="34" charset="-128"/>
              </a:rPr>
              <a:t>エリート女子招集</a:t>
            </a:r>
            <a:r>
              <a:rPr lang="en-US" altLang="ja-JP" sz="2400" dirty="0">
                <a:latin typeface="Meiryo UI" panose="020B0604030504040204" pitchFamily="34" charset="-128"/>
                <a:ea typeface="Meiryo UI" panose="020B0604030504040204" pitchFamily="34" charset="-128"/>
              </a:rPr>
              <a:t>		12</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30</a:t>
            </a:r>
            <a:r>
              <a:rPr lang="ja-JP" altLang="en-US" sz="2400" dirty="0">
                <a:latin typeface="Meiryo UI" panose="020B0604030504040204" pitchFamily="34" charset="-128"/>
                <a:ea typeface="Meiryo UI" panose="020B0604030504040204" pitchFamily="34" charset="-128"/>
              </a:rPr>
              <a:t>～</a:t>
            </a:r>
            <a:endParaRPr lang="en-US" altLang="ja-JP" sz="2400" dirty="0">
              <a:latin typeface="Meiryo UI" panose="020B0604030504040204" pitchFamily="34" charset="-128"/>
              <a:ea typeface="Meiryo UI" panose="020B0604030504040204" pitchFamily="34" charset="-128"/>
            </a:endParaRPr>
          </a:p>
          <a:p>
            <a:pPr marL="0" indent="0">
              <a:buNone/>
            </a:pPr>
            <a:r>
              <a:rPr lang="ja-JP" altLang="en-US" sz="2400" b="1" dirty="0">
                <a:latin typeface="Meiryo UI" panose="020B0604030504040204" pitchFamily="34" charset="-128"/>
                <a:ea typeface="Meiryo UI" panose="020B0604030504040204" pitchFamily="34" charset="-128"/>
              </a:rPr>
              <a:t>エリート女子スタート</a:t>
            </a:r>
            <a:r>
              <a:rPr lang="en-US" altLang="ja-JP" sz="2400" b="1" dirty="0">
                <a:latin typeface="Meiryo UI" panose="020B0604030504040204" pitchFamily="34" charset="-128"/>
                <a:ea typeface="Meiryo UI" panose="020B0604030504040204" pitchFamily="34" charset="-128"/>
              </a:rPr>
              <a:t>		12</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45</a:t>
            </a:r>
          </a:p>
          <a:p>
            <a:pPr marL="0" indent="0">
              <a:buNone/>
            </a:pPr>
            <a:r>
              <a:rPr lang="ja-JP" altLang="en-US" sz="2400" dirty="0">
                <a:latin typeface="Meiryo UI" panose="020B0604030504040204" pitchFamily="34" charset="-128"/>
                <a:ea typeface="Meiryo UI" panose="020B0604030504040204" pitchFamily="34" charset="-128"/>
              </a:rPr>
              <a:t>エリート男子招集</a:t>
            </a:r>
            <a:r>
              <a:rPr lang="en-US" altLang="ja-JP" sz="2400" dirty="0">
                <a:latin typeface="Meiryo UI" panose="020B0604030504040204" pitchFamily="34" charset="-128"/>
                <a:ea typeface="Meiryo UI" panose="020B0604030504040204" pitchFamily="34" charset="-128"/>
              </a:rPr>
              <a:t>		13</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15</a:t>
            </a:r>
            <a:r>
              <a:rPr lang="ja-JP" altLang="en-US" sz="2400" dirty="0">
                <a:latin typeface="Meiryo UI" panose="020B0604030504040204" pitchFamily="34" charset="-128"/>
                <a:ea typeface="Meiryo UI" panose="020B0604030504040204" pitchFamily="34" charset="-128"/>
              </a:rPr>
              <a:t>～</a:t>
            </a:r>
            <a:r>
              <a:rPr lang="ja-JP" altLang="en-US" sz="2400" b="1" dirty="0">
                <a:latin typeface="Meiryo UI" panose="020B0604030504040204" pitchFamily="34" charset="-128"/>
                <a:ea typeface="Meiryo UI" panose="020B0604030504040204" pitchFamily="34" charset="-128"/>
              </a:rPr>
              <a:t>エリート男子スタート</a:t>
            </a:r>
            <a:r>
              <a:rPr lang="en-US" altLang="ja-JP" sz="2400" b="1" dirty="0">
                <a:latin typeface="Meiryo UI" panose="020B0604030504040204" pitchFamily="34" charset="-128"/>
                <a:ea typeface="Meiryo UI" panose="020B0604030504040204" pitchFamily="34" charset="-128"/>
              </a:rPr>
              <a:t>		13</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30</a:t>
            </a:r>
            <a:endParaRPr lang="ja-JP" altLang="en-US" sz="2400" b="1"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AC74762D-E40E-84D0-8609-02314A948BDB}"/>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5</a:t>
            </a:fld>
            <a:endParaRPr kumimoji="1" lang="ja-JP" altLang="en-US">
              <a:latin typeface="Meiryo UI" panose="020B0604030504040204" pitchFamily="34" charset="-128"/>
              <a:ea typeface="Meiryo UI" panose="020B0604030504040204" pitchFamily="34" charset="-128"/>
            </a:endParaRPr>
          </a:p>
        </p:txBody>
      </p:sp>
      <p:sp>
        <p:nvSpPr>
          <p:cNvPr id="6" name="正方形/長方形 3">
            <a:extLst>
              <a:ext uri="{FF2B5EF4-FFF2-40B4-BE49-F238E27FC236}">
                <a16:creationId xmlns:a16="http://schemas.microsoft.com/office/drawing/2014/main" id="{B40084CF-311F-987C-8DC1-E54A9E6F95B9}"/>
              </a:ext>
            </a:extLst>
          </p:cNvPr>
          <p:cNvSpPr/>
          <p:nvPr/>
        </p:nvSpPr>
        <p:spPr>
          <a:xfrm>
            <a:off x="356790" y="309083"/>
            <a:ext cx="2943001"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スケジュール（抜粋）</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 name="テキスト ボックス 4">
            <a:extLst>
              <a:ext uri="{FF2B5EF4-FFF2-40B4-BE49-F238E27FC236}">
                <a16:creationId xmlns:a16="http://schemas.microsoft.com/office/drawing/2014/main" id="{BEFF8EE9-14EA-0EBF-8EDA-7C2EBC32192C}"/>
              </a:ext>
            </a:extLst>
          </p:cNvPr>
          <p:cNvSpPr txBox="1"/>
          <p:nvPr/>
        </p:nvSpPr>
        <p:spPr>
          <a:xfrm>
            <a:off x="356790" y="5277421"/>
            <a:ext cx="9168210" cy="1200329"/>
          </a:xfrm>
          <a:prstGeom prst="rect">
            <a:avLst/>
          </a:prstGeom>
          <a:noFill/>
          <a:ln>
            <a:noFill/>
          </a:ln>
        </p:spPr>
        <p:txBody>
          <a:bodyPr wrap="square" rtlCol="0">
            <a:spAutoFit/>
          </a:bodyPr>
          <a:lstStyle/>
          <a:p>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受付に遅れた場合　　　　</a:t>
            </a:r>
            <a:r>
              <a:rPr lang="en-US"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			</a:t>
            </a:r>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　</a:t>
            </a:r>
            <a:r>
              <a:rPr lang="ja-JP" b="1" dirty="0">
                <a:solidFill>
                  <a:srgbClr val="FF0000"/>
                </a:solidFill>
                <a:effectLst/>
                <a:highlight>
                  <a:srgbClr val="FFFF00"/>
                </a:highlight>
                <a:latin typeface="Meiryo UI" panose="020B0604030504040204" pitchFamily="34" charset="-128"/>
                <a:ea typeface="Meiryo UI" panose="020B0604030504040204" pitchFamily="34" charset="-128"/>
                <a:cs typeface="MS PGothic" panose="020B0600070205080204" pitchFamily="34" charset="-128"/>
              </a:rPr>
              <a:t>連絡なき場合はスタートリスト除外</a:t>
            </a:r>
            <a:endParaRPr lang="ja-JP" b="1" dirty="0">
              <a:solidFill>
                <a:srgbClr val="FF0000"/>
              </a:solidFill>
              <a:effectLst/>
              <a:latin typeface="Meiryo UI" panose="020B0604030504040204" pitchFamily="34" charset="-128"/>
              <a:ea typeface="Meiryo UI" panose="020B0604030504040204" pitchFamily="34" charset="-128"/>
              <a:cs typeface="MS PGothic" panose="020B0600070205080204" pitchFamily="34" charset="-128"/>
            </a:endParaRPr>
          </a:p>
          <a:p>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競技説明会</a:t>
            </a:r>
            <a:r>
              <a:rPr lang="en-US"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2</a:t>
            </a:r>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の不参加　　</a:t>
            </a:r>
            <a:r>
              <a:rPr lang="en-US"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			</a:t>
            </a:r>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　スタートリスト除外</a:t>
            </a:r>
            <a:endParaRPr lang="ja-JP" b="1" dirty="0">
              <a:solidFill>
                <a:srgbClr val="FF0000"/>
              </a:solidFill>
              <a:effectLst/>
              <a:latin typeface="Meiryo UI" panose="020B0604030504040204" pitchFamily="34" charset="-128"/>
              <a:ea typeface="Meiryo UI" panose="020B0604030504040204" pitchFamily="34" charset="-128"/>
              <a:cs typeface="MS PGothic" panose="020B0600070205080204" pitchFamily="34" charset="-128"/>
            </a:endParaRPr>
          </a:p>
          <a:p>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競技説明会・バイクチェックイン遅刻</a:t>
            </a:r>
            <a:r>
              <a:rPr lang="en-US"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	</a:t>
            </a:r>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　</a:t>
            </a:r>
            <a:r>
              <a:rPr lang="en-US"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15</a:t>
            </a:r>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秒ペナルティ</a:t>
            </a:r>
            <a:endParaRPr lang="ja-JP" b="1" dirty="0">
              <a:solidFill>
                <a:srgbClr val="FF0000"/>
              </a:solidFill>
              <a:effectLst/>
              <a:latin typeface="Meiryo UI" panose="020B0604030504040204" pitchFamily="34" charset="-128"/>
              <a:ea typeface="Meiryo UI" panose="020B0604030504040204" pitchFamily="34" charset="-128"/>
              <a:cs typeface="MS PGothic" panose="020B0600070205080204" pitchFamily="34" charset="-128"/>
            </a:endParaRPr>
          </a:p>
          <a:p>
            <a:r>
              <a:rPr lang="ja-JP"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※ペナルティは、トランジションにて課します</a:t>
            </a:r>
            <a:r>
              <a:rPr lang="ja-JP" altLang="en-US" b="1" kern="1200" dirty="0">
                <a:solidFill>
                  <a:srgbClr val="FF0000"/>
                </a:solidFill>
                <a:effectLst/>
                <a:highlight>
                  <a:srgbClr val="FFFF00"/>
                </a:highlight>
                <a:latin typeface="Meiryo UI" panose="020B0604030504040204" pitchFamily="34" charset="-128"/>
                <a:ea typeface="Meiryo UI" panose="020B0604030504040204" pitchFamily="34" charset="-128"/>
                <a:cs typeface="Times New Roman" panose="02020603050405020304" pitchFamily="18" charset="0"/>
              </a:rPr>
              <a:t>。</a:t>
            </a:r>
            <a:endParaRPr lang="en-US" altLang="ja-JP" b="1" dirty="0">
              <a:solidFill>
                <a:srgbClr val="FF0000"/>
              </a:solidFill>
              <a:highlight>
                <a:srgbClr val="FFFF00"/>
              </a:highlight>
              <a:latin typeface="Meiryo UI" panose="020B0604030504040204" pitchFamily="34" charset="-128"/>
              <a:ea typeface="Meiryo UI" panose="020B0604030504040204" pitchFamily="34" charset="-128"/>
              <a:cs typeface="Times New Roman" panose="02020603050405020304" pitchFamily="18" charset="0"/>
            </a:endParaRPr>
          </a:p>
        </p:txBody>
      </p:sp>
    </p:spTree>
    <p:extLst>
      <p:ext uri="{BB962C8B-B14F-4D97-AF65-F5344CB8AC3E}">
        <p14:creationId xmlns:p14="http://schemas.microsoft.com/office/powerpoint/2010/main" val="131149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790" y="897163"/>
            <a:ext cx="9176824" cy="4950968"/>
          </a:xfrm>
        </p:spPr>
        <p:txBody>
          <a:bodyPr>
            <a:noAutofit/>
          </a:bodyPr>
          <a:lstStyle/>
          <a:p>
            <a:pPr marL="0" indent="0">
              <a:lnSpc>
                <a:spcPct val="100000"/>
              </a:lnSpc>
              <a:spcBef>
                <a:spcPts val="600"/>
              </a:spcBef>
              <a:buNone/>
            </a:pPr>
            <a:r>
              <a:rPr lang="en-US" altLang="ja-JP" sz="1800" dirty="0">
                <a:latin typeface="Meiryo UI" panose="020B0604030504040204" pitchFamily="34" charset="-128"/>
                <a:ea typeface="Meiryo UI" panose="020B0604030504040204" pitchFamily="34" charset="-128"/>
              </a:rPr>
              <a:t>2023</a:t>
            </a:r>
            <a:r>
              <a:rPr lang="ja-JP" altLang="en-US" sz="1800" dirty="0">
                <a:latin typeface="Meiryo UI" panose="020B0604030504040204" pitchFamily="34" charset="-128"/>
                <a:ea typeface="Meiryo UI" panose="020B0604030504040204" pitchFamily="34" charset="-128"/>
              </a:rPr>
              <a:t>年</a:t>
            </a:r>
            <a:r>
              <a:rPr lang="en-US" altLang="ja-JP" sz="1800" dirty="0">
                <a:latin typeface="Meiryo UI" panose="020B0604030504040204" pitchFamily="34" charset="-128"/>
                <a:ea typeface="Meiryo UI" panose="020B0604030504040204" pitchFamily="34" charset="-128"/>
              </a:rPr>
              <a:t>World Triathlon </a:t>
            </a:r>
            <a:r>
              <a:rPr lang="ja-JP" altLang="en-US" sz="1800" dirty="0">
                <a:latin typeface="Meiryo UI" panose="020B0604030504040204" pitchFamily="34" charset="-128"/>
                <a:ea typeface="Meiryo UI" panose="020B0604030504040204" pitchFamily="34" charset="-128"/>
              </a:rPr>
              <a:t>競技規則に準拠することとする。</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en-US" altLang="ja-JP" sz="1800" dirty="0">
                <a:latin typeface="Meiryo UI" panose="020B0604030504040204" pitchFamily="34" charset="-128"/>
                <a:ea typeface="Meiryo UI" panose="020B0604030504040204" pitchFamily="34" charset="-128"/>
              </a:rPr>
              <a:t>【</a:t>
            </a:r>
            <a:r>
              <a:rPr lang="ja-JP" altLang="en-US" sz="1800" dirty="0">
                <a:latin typeface="Meiryo UI" panose="020B0604030504040204" pitchFamily="34" charset="-128"/>
                <a:ea typeface="Meiryo UI" panose="020B0604030504040204" pitchFamily="34" charset="-128"/>
              </a:rPr>
              <a:t>ラン</a:t>
            </a:r>
            <a:r>
              <a:rPr lang="en-US" altLang="ja-JP" sz="1800" dirty="0">
                <a:latin typeface="Meiryo UI" panose="020B0604030504040204" pitchFamily="34" charset="-128"/>
                <a:ea typeface="Meiryo UI" panose="020B0604030504040204" pitchFamily="34" charset="-128"/>
              </a:rPr>
              <a:t>】</a:t>
            </a: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・シューズのソール厚さは</a:t>
            </a:r>
            <a:r>
              <a:rPr lang="en-US" altLang="ja-JP" sz="1800" dirty="0">
                <a:latin typeface="Meiryo UI" panose="020B0604030504040204" pitchFamily="34" charset="-128"/>
                <a:ea typeface="Meiryo UI" panose="020B0604030504040204" pitchFamily="34" charset="-128"/>
              </a:rPr>
              <a:t>40㎜</a:t>
            </a:r>
            <a:r>
              <a:rPr lang="ja-JP" altLang="en-US" sz="1800" dirty="0">
                <a:latin typeface="Meiryo UI" panose="020B0604030504040204" pitchFamily="34" charset="-128"/>
                <a:ea typeface="Meiryo UI" panose="020B0604030504040204" pitchFamily="34" charset="-128"/>
              </a:rPr>
              <a:t>まで（</a:t>
            </a:r>
            <a:r>
              <a:rPr lang="en-US" altLang="ja-JP" sz="1800" dirty="0">
                <a:highlight>
                  <a:srgbClr val="00FF00"/>
                </a:highlight>
                <a:latin typeface="Meiryo UI" panose="020B0604030504040204" pitchFamily="34" charset="-128"/>
                <a:ea typeface="Meiryo UI" panose="020B0604030504040204" pitchFamily="34" charset="-128"/>
              </a:rPr>
              <a:t>TRI</a:t>
            </a:r>
            <a:r>
              <a:rPr lang="ja-JP" altLang="en-US" sz="1800" dirty="0">
                <a:latin typeface="Meiryo UI" panose="020B0604030504040204" pitchFamily="34" charset="-128"/>
                <a:ea typeface="Meiryo UI" panose="020B0604030504040204" pitchFamily="34" charset="-128"/>
              </a:rPr>
              <a:t>ルール）</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・危険行為はペナルティー対象となる（</a:t>
            </a:r>
            <a:r>
              <a:rPr lang="en-US" altLang="ja-JP" sz="1800" dirty="0">
                <a:latin typeface="Meiryo UI" panose="020B0604030504040204" pitchFamily="34" charset="-128"/>
                <a:ea typeface="Meiryo UI" panose="020B0604030504040204" pitchFamily="34" charset="-128"/>
              </a:rPr>
              <a:t>15</a:t>
            </a:r>
            <a:r>
              <a:rPr lang="ja-JP" altLang="en-US" sz="1800" dirty="0">
                <a:latin typeface="Meiryo UI" panose="020B0604030504040204" pitchFamily="34" charset="-128"/>
                <a:ea typeface="Meiryo UI" panose="020B0604030504040204" pitchFamily="34" charset="-128"/>
              </a:rPr>
              <a:t>秒）</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en-US" altLang="ja-JP" sz="1800" dirty="0">
                <a:latin typeface="Meiryo UI" panose="020B0604030504040204" pitchFamily="34" charset="-128"/>
                <a:ea typeface="Meiryo UI" panose="020B0604030504040204" pitchFamily="34" charset="-128"/>
              </a:rPr>
              <a:t>【</a:t>
            </a:r>
            <a:r>
              <a:rPr lang="ja-JP" altLang="en-US" sz="1800" dirty="0">
                <a:latin typeface="Meiryo UI" panose="020B0604030504040204" pitchFamily="34" charset="-128"/>
                <a:ea typeface="Meiryo UI" panose="020B0604030504040204" pitchFamily="34" charset="-128"/>
              </a:rPr>
              <a:t>バイク</a:t>
            </a:r>
            <a:r>
              <a:rPr lang="en-US" altLang="ja-JP" sz="1800" dirty="0">
                <a:latin typeface="Meiryo UI" panose="020B0604030504040204" pitchFamily="34" charset="-128"/>
                <a:ea typeface="Meiryo UI" panose="020B0604030504040204" pitchFamily="34" charset="-128"/>
              </a:rPr>
              <a:t>】</a:t>
            </a: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・クリップオンバーは禁止</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・ハンドルバーに腕や肘を置いての走行は禁止</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（バイク乗車姿勢は</a:t>
            </a:r>
            <a:r>
              <a:rPr lang="en-US" altLang="ja-JP" sz="1800" dirty="0">
                <a:highlight>
                  <a:srgbClr val="00FF00"/>
                </a:highlight>
                <a:latin typeface="Meiryo UI" panose="020B0604030504040204" pitchFamily="34" charset="-128"/>
                <a:ea typeface="Meiryo UI" panose="020B0604030504040204" pitchFamily="34" charset="-128"/>
              </a:rPr>
              <a:t>TRI</a:t>
            </a:r>
            <a:r>
              <a:rPr lang="ja-JP" altLang="en-US" sz="1800" dirty="0">
                <a:latin typeface="Meiryo UI" panose="020B0604030504040204" pitchFamily="34" charset="-128"/>
                <a:ea typeface="Meiryo UI" panose="020B0604030504040204" pitchFamily="34" charset="-128"/>
              </a:rPr>
              <a:t>ルールに則る）</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・危険行為はペナルティー対象となる（</a:t>
            </a:r>
            <a:r>
              <a:rPr lang="en-US" altLang="ja-JP" sz="1800" dirty="0">
                <a:latin typeface="Meiryo UI" panose="020B0604030504040204" pitchFamily="34" charset="-128"/>
                <a:ea typeface="Meiryo UI" panose="020B0604030504040204" pitchFamily="34" charset="-128"/>
              </a:rPr>
              <a:t>15</a:t>
            </a:r>
            <a:r>
              <a:rPr lang="ja-JP" altLang="en-US" sz="1800" dirty="0">
                <a:latin typeface="Meiryo UI" panose="020B0604030504040204" pitchFamily="34" charset="-128"/>
                <a:ea typeface="Meiryo UI" panose="020B0604030504040204" pitchFamily="34" charset="-128"/>
              </a:rPr>
              <a:t>秒）</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en-US" altLang="ja-JP" sz="1800" dirty="0">
                <a:latin typeface="Meiryo UI" panose="020B0604030504040204" pitchFamily="34" charset="-128"/>
                <a:ea typeface="Meiryo UI" panose="020B0604030504040204" pitchFamily="34" charset="-128"/>
              </a:rPr>
              <a:t>【</a:t>
            </a:r>
            <a:r>
              <a:rPr lang="ja-JP" altLang="en-US" sz="1800" dirty="0">
                <a:latin typeface="Meiryo UI" panose="020B0604030504040204" pitchFamily="34" charset="-128"/>
                <a:ea typeface="Meiryo UI" panose="020B0604030504040204" pitchFamily="34" charset="-128"/>
              </a:rPr>
              <a:t>トランジション</a:t>
            </a:r>
            <a:r>
              <a:rPr lang="en-US" altLang="ja-JP" sz="1800" dirty="0">
                <a:latin typeface="Meiryo UI" panose="020B0604030504040204" pitchFamily="34" charset="-128"/>
                <a:ea typeface="Meiryo UI" panose="020B0604030504040204" pitchFamily="34" charset="-128"/>
              </a:rPr>
              <a:t>】</a:t>
            </a: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・最後のトランジションまでに、使用の有無に関わらず、全ての用具を指定されたボックスに保管する必要がある。</a:t>
            </a:r>
            <a:r>
              <a:rPr lang="ja-JP" altLang="en-US" sz="1400" b="1" dirty="0">
                <a:solidFill>
                  <a:srgbClr val="FF0000"/>
                </a:solidFill>
                <a:latin typeface="Meiryo UI" panose="020B0604030504040204" pitchFamily="34" charset="-128"/>
                <a:ea typeface="Meiryo UI" panose="020B0604030504040204" pitchFamily="34" charset="-128"/>
              </a:rPr>
              <a:t>＊</a:t>
            </a:r>
            <a:r>
              <a:rPr lang="ja-JP" altLang="ja-JP" sz="1400" kern="0" dirty="0">
                <a:solidFill>
                  <a:srgbClr val="000000"/>
                </a:solidFill>
                <a:effectLst/>
                <a:ea typeface="Meiryo UI" panose="020B0604030504040204" pitchFamily="34" charset="-128"/>
                <a:cs typeface="Times New Roman" panose="02020603050405020304" pitchFamily="18" charset="0"/>
              </a:rPr>
              <a:t>強風</a:t>
            </a:r>
            <a:r>
              <a:rPr lang="ja-JP" altLang="en-US" sz="1400" kern="0" dirty="0">
                <a:solidFill>
                  <a:srgbClr val="000000"/>
                </a:solidFill>
                <a:effectLst/>
                <a:ea typeface="Meiryo UI" panose="020B0604030504040204" pitchFamily="34" charset="-128"/>
                <a:cs typeface="Times New Roman" panose="02020603050405020304" pitchFamily="18" charset="0"/>
              </a:rPr>
              <a:t>により</a:t>
            </a:r>
            <a:r>
              <a:rPr lang="ja-JP" altLang="en-US" sz="1400" kern="0" dirty="0">
                <a:solidFill>
                  <a:srgbClr val="000000"/>
                </a:solidFill>
                <a:ea typeface="Meiryo UI" panose="020B0604030504040204" pitchFamily="34" charset="-128"/>
                <a:cs typeface="Times New Roman" panose="02020603050405020304" pitchFamily="18" charset="0"/>
              </a:rPr>
              <a:t>ボックス</a:t>
            </a:r>
            <a:r>
              <a:rPr lang="ja-JP" altLang="ja-JP" sz="1400" kern="0" dirty="0">
                <a:solidFill>
                  <a:srgbClr val="000000"/>
                </a:solidFill>
                <a:effectLst/>
                <a:ea typeface="Meiryo UI" panose="020B0604030504040204" pitchFamily="34" charset="-128"/>
                <a:cs typeface="Times New Roman" panose="02020603050405020304" pitchFamily="18" charset="0"/>
              </a:rPr>
              <a:t>を置かない場合は</a:t>
            </a:r>
            <a:r>
              <a:rPr lang="ja-JP" altLang="en-US" sz="1400" kern="0" dirty="0">
                <a:solidFill>
                  <a:srgbClr val="000000"/>
                </a:solidFill>
                <a:effectLst/>
                <a:ea typeface="Meiryo UI" panose="020B0604030504040204" pitchFamily="34" charset="-128"/>
                <a:cs typeface="Times New Roman" panose="02020603050405020304" pitchFamily="18" charset="0"/>
              </a:rPr>
              <a:t>、</a:t>
            </a:r>
            <a:r>
              <a:rPr lang="ja-JP" altLang="ja-JP" sz="1400" kern="0" dirty="0">
                <a:solidFill>
                  <a:srgbClr val="000000"/>
                </a:solidFill>
                <a:effectLst/>
                <a:ea typeface="Meiryo UI" panose="020B0604030504040204" pitchFamily="34" charset="-128"/>
                <a:cs typeface="Times New Roman" panose="02020603050405020304" pitchFamily="18" charset="0"/>
              </a:rPr>
              <a:t>レースナンバー</a:t>
            </a:r>
            <a:r>
              <a:rPr lang="ja-JP" altLang="en-US" sz="1400" kern="0" dirty="0">
                <a:solidFill>
                  <a:srgbClr val="000000"/>
                </a:solidFill>
                <a:effectLst/>
                <a:highlight>
                  <a:srgbClr val="00FF00"/>
                </a:highlight>
                <a:ea typeface="Meiryo UI" panose="020B0604030504040204" pitchFamily="34" charset="-128"/>
                <a:cs typeface="Times New Roman" panose="02020603050405020304" pitchFamily="18" charset="0"/>
              </a:rPr>
              <a:t>直下</a:t>
            </a:r>
            <a:r>
              <a:rPr lang="ja-JP" altLang="ja-JP" sz="1400" kern="0" dirty="0">
                <a:solidFill>
                  <a:srgbClr val="000000"/>
                </a:solidFill>
                <a:effectLst/>
                <a:ea typeface="Meiryo UI" panose="020B0604030504040204" pitchFamily="34" charset="-128"/>
                <a:cs typeface="Times New Roman" panose="02020603050405020304" pitchFamily="18" charset="0"/>
              </a:rPr>
              <a:t>から</a:t>
            </a:r>
            <a:r>
              <a:rPr lang="ja-JP" altLang="en-US" sz="1400" b="1" kern="0" dirty="0">
                <a:solidFill>
                  <a:srgbClr val="FF0000"/>
                </a:solidFill>
                <a:ea typeface="Meiryo UI" panose="020B0604030504040204" pitchFamily="34" charset="-128"/>
                <a:cs typeface="Times New Roman" panose="02020603050405020304" pitchFamily="18" charset="0"/>
              </a:rPr>
              <a:t>５０</a:t>
            </a:r>
            <a:r>
              <a:rPr lang="en-US" altLang="ja-JP" sz="1400" b="1" kern="0" dirty="0">
                <a:solidFill>
                  <a:srgbClr val="FF0000"/>
                </a:solidFill>
                <a:effectLst/>
                <a:ea typeface="Meiryo UI" panose="020B0604030504040204" pitchFamily="34" charset="-128"/>
                <a:cs typeface="Times New Roman" panose="02020603050405020304" pitchFamily="18" charset="0"/>
              </a:rPr>
              <a:t>cm</a:t>
            </a:r>
            <a:r>
              <a:rPr lang="ja-JP" altLang="ja-JP" sz="1400" b="1" kern="0" dirty="0">
                <a:solidFill>
                  <a:srgbClr val="FF0000"/>
                </a:solidFill>
                <a:effectLst/>
                <a:ea typeface="Meiryo UI" panose="020B0604030504040204" pitchFamily="34" charset="-128"/>
                <a:cs typeface="Times New Roman" panose="02020603050405020304" pitchFamily="18" charset="0"/>
              </a:rPr>
              <a:t>以内</a:t>
            </a:r>
            <a:r>
              <a:rPr lang="ja-JP" altLang="ja-JP" sz="1400" kern="0" dirty="0">
                <a:solidFill>
                  <a:srgbClr val="000000"/>
                </a:solidFill>
                <a:effectLst/>
                <a:ea typeface="Meiryo UI" panose="020B0604030504040204" pitchFamily="34" charset="-128"/>
                <a:cs typeface="Times New Roman" panose="02020603050405020304" pitchFamily="18" charset="0"/>
              </a:rPr>
              <a:t>に用具を置くことと</a:t>
            </a:r>
            <a:r>
              <a:rPr lang="ja-JP" altLang="en-US" sz="1400" kern="0" dirty="0">
                <a:solidFill>
                  <a:srgbClr val="000000"/>
                </a:solidFill>
                <a:effectLst/>
                <a:ea typeface="Meiryo UI" panose="020B0604030504040204" pitchFamily="34" charset="-128"/>
                <a:cs typeface="Times New Roman" panose="02020603050405020304" pitchFamily="18" charset="0"/>
              </a:rPr>
              <a:t>する</a:t>
            </a:r>
            <a:r>
              <a:rPr lang="ja-JP" altLang="ja-JP" sz="1400" kern="0" dirty="0">
                <a:solidFill>
                  <a:srgbClr val="000000"/>
                </a:solidFill>
                <a:effectLst/>
                <a:ea typeface="Meiryo UI" panose="020B0604030504040204" pitchFamily="34" charset="-128"/>
                <a:cs typeface="Times New Roman" panose="02020603050405020304" pitchFamily="18" charset="0"/>
              </a:rPr>
              <a:t>。</a:t>
            </a:r>
            <a:r>
              <a:rPr lang="ja-JP" altLang="en-US" sz="1800" dirty="0">
                <a:latin typeface="Meiryo UI" panose="020B0604030504040204" pitchFamily="34" charset="-128"/>
                <a:ea typeface="Meiryo UI" panose="020B0604030504040204" pitchFamily="34" charset="-128"/>
              </a:rPr>
              <a:t>（</a:t>
            </a:r>
            <a:r>
              <a:rPr lang="en-US" altLang="ja-JP" sz="1800" dirty="0">
                <a:latin typeface="Meiryo UI" panose="020B0604030504040204" pitchFamily="34" charset="-128"/>
                <a:ea typeface="Meiryo UI" panose="020B0604030504040204" pitchFamily="34" charset="-128"/>
              </a:rPr>
              <a:t>15</a:t>
            </a:r>
            <a:r>
              <a:rPr lang="ja-JP" altLang="en-US" sz="1800" dirty="0">
                <a:latin typeface="Meiryo UI" panose="020B0604030504040204" pitchFamily="34" charset="-128"/>
                <a:ea typeface="Meiryo UI" panose="020B0604030504040204" pitchFamily="34" charset="-128"/>
              </a:rPr>
              <a:t>秒）</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・バイクスタート前、ヘルメット着用後からバイク終了後ラックにバイクを掛けるまでの間ヘルメットのロック構造に触れてはいけない（</a:t>
            </a:r>
            <a:r>
              <a:rPr lang="en-US" altLang="ja-JP" sz="1800" dirty="0">
                <a:latin typeface="Meiryo UI" panose="020B0604030504040204" pitchFamily="34" charset="-128"/>
                <a:ea typeface="Meiryo UI" panose="020B0604030504040204" pitchFamily="34" charset="-128"/>
              </a:rPr>
              <a:t>15</a:t>
            </a:r>
            <a:r>
              <a:rPr lang="ja-JP" altLang="en-US" sz="1800" dirty="0">
                <a:latin typeface="Meiryo UI" panose="020B0604030504040204" pitchFamily="34" charset="-128"/>
                <a:ea typeface="Meiryo UI" panose="020B0604030504040204" pitchFamily="34" charset="-128"/>
              </a:rPr>
              <a:t>秒）</a:t>
            </a:r>
          </a:p>
        </p:txBody>
      </p:sp>
      <p:sp>
        <p:nvSpPr>
          <p:cNvPr id="5" name="テキスト ボックス 4"/>
          <p:cNvSpPr txBox="1"/>
          <p:nvPr/>
        </p:nvSpPr>
        <p:spPr>
          <a:xfrm>
            <a:off x="356793" y="5775516"/>
            <a:ext cx="7598343" cy="338554"/>
          </a:xfrm>
          <a:prstGeom prst="rect">
            <a:avLst/>
          </a:prstGeom>
          <a:noFill/>
          <a:ln>
            <a:solidFill>
              <a:schemeClr val="tx1"/>
            </a:solidFill>
          </a:ln>
        </p:spPr>
        <p:txBody>
          <a:bodyPr wrap="square" rtlCol="0">
            <a:spAutoFit/>
          </a:bodyPr>
          <a:lstStyle/>
          <a:p>
            <a:r>
              <a:rPr lang="ja-JP" altLang="en-US" sz="1600" dirty="0">
                <a:latin typeface="Meiryo UI" panose="020B0604030504040204" pitchFamily="34" charset="-128"/>
                <a:ea typeface="Meiryo UI" panose="020B0604030504040204" pitchFamily="34" charset="-128"/>
              </a:rPr>
              <a:t>いずれも繰り返し行われた場合など</a:t>
            </a:r>
            <a:r>
              <a:rPr lang="en-US" altLang="ja-JP" sz="1600" dirty="0">
                <a:latin typeface="Meiryo UI" panose="020B0604030504040204" pitchFamily="34" charset="-128"/>
                <a:ea typeface="Meiryo UI" panose="020B0604030504040204" pitchFamily="34" charset="-128"/>
              </a:rPr>
              <a:t>DSQ</a:t>
            </a:r>
            <a:r>
              <a:rPr lang="ja-JP" altLang="en-US" sz="1600" dirty="0">
                <a:latin typeface="Meiryo UI" panose="020B0604030504040204" pitchFamily="34" charset="-128"/>
                <a:ea typeface="Meiryo UI" panose="020B0604030504040204" pitchFamily="34" charset="-128"/>
              </a:rPr>
              <a:t>（失格）とする事があります。</a:t>
            </a:r>
          </a:p>
        </p:txBody>
      </p:sp>
      <p:sp>
        <p:nvSpPr>
          <p:cNvPr id="6" name="テキスト ボックス 5"/>
          <p:cNvSpPr txBox="1"/>
          <p:nvPr/>
        </p:nvSpPr>
        <p:spPr>
          <a:xfrm>
            <a:off x="356791" y="6122726"/>
            <a:ext cx="7598343" cy="338554"/>
          </a:xfrm>
          <a:prstGeom prst="rect">
            <a:avLst/>
          </a:prstGeom>
          <a:noFill/>
          <a:ln>
            <a:noFill/>
          </a:ln>
        </p:spPr>
        <p:txBody>
          <a:bodyPr wrap="square" rtlCol="0">
            <a:spAutoFit/>
          </a:bodyPr>
          <a:lstStyle/>
          <a:p>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競技規則については</a:t>
            </a:r>
            <a:r>
              <a:rPr lang="en-US" altLang="ja-JP" sz="1600" dirty="0">
                <a:latin typeface="Meiryo UI" panose="020B0604030504040204" pitchFamily="34" charset="-128"/>
                <a:ea typeface="Meiryo UI" panose="020B0604030504040204" pitchFamily="34" charset="-128"/>
              </a:rPr>
              <a:t>JTUHP</a:t>
            </a:r>
            <a:r>
              <a:rPr lang="ja-JP" altLang="en-US" sz="1600" dirty="0">
                <a:latin typeface="Meiryo UI" panose="020B0604030504040204" pitchFamily="34" charset="-128"/>
                <a:ea typeface="Meiryo UI" panose="020B0604030504040204" pitchFamily="34" charset="-128"/>
              </a:rPr>
              <a:t>を参照のこと　</a:t>
            </a:r>
            <a:r>
              <a:rPr lang="en-US" altLang="ja-JP" sz="1600" dirty="0">
                <a:latin typeface="Meiryo UI" panose="020B0604030504040204" pitchFamily="34" charset="-128"/>
                <a:ea typeface="Meiryo UI" panose="020B0604030504040204" pitchFamily="34" charset="-128"/>
              </a:rPr>
              <a:t>https://www.jtu.or.jp/join/rule/</a:t>
            </a:r>
            <a:endParaRPr lang="ja-JP" altLang="en-US" sz="1600"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6E849504-F5B8-F924-B0BB-8424B317A747}"/>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6</a:t>
            </a:fld>
            <a:endParaRPr kumimoji="1" lang="ja-JP" altLang="en-US">
              <a:latin typeface="Meiryo UI" panose="020B0604030504040204" pitchFamily="34" charset="-128"/>
              <a:ea typeface="Meiryo UI" panose="020B0604030504040204" pitchFamily="34" charset="-128"/>
            </a:endParaRPr>
          </a:p>
        </p:txBody>
      </p:sp>
      <p:sp>
        <p:nvSpPr>
          <p:cNvPr id="7" name="正方形/長方形 3">
            <a:extLst>
              <a:ext uri="{FF2B5EF4-FFF2-40B4-BE49-F238E27FC236}">
                <a16:creationId xmlns:a16="http://schemas.microsoft.com/office/drawing/2014/main" id="{6955DAF6-508B-7587-F972-3911464132B7}"/>
              </a:ext>
            </a:extLst>
          </p:cNvPr>
          <p:cNvSpPr/>
          <p:nvPr/>
        </p:nvSpPr>
        <p:spPr>
          <a:xfrm>
            <a:off x="356791" y="309083"/>
            <a:ext cx="3626813"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競技規則（主要ポイント）</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8063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6792" y="960256"/>
            <a:ext cx="9145019" cy="5324535"/>
          </a:xfrm>
          <a:prstGeom prst="rect">
            <a:avLst/>
          </a:prstGeom>
          <a:noFill/>
          <a:ln>
            <a:noFill/>
          </a:ln>
        </p:spPr>
        <p:txBody>
          <a:bodyPr wrap="square" rtlCol="0">
            <a:noAutofit/>
          </a:bodyPr>
          <a:lstStyle/>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試走</a:t>
            </a:r>
            <a:r>
              <a:rPr lang="en-US" altLang="ja-JP" sz="2000" dirty="0">
                <a:latin typeface="Meiryo UI" panose="020B0604030504040204" pitchFamily="34" charset="-128"/>
                <a:ea typeface="Meiryo UI" panose="020B0604030504040204" pitchFamily="34" charset="-128"/>
              </a:rPr>
              <a:t>】</a:t>
            </a: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バイク試走は、</a:t>
            </a:r>
            <a:r>
              <a:rPr lang="en-US" altLang="ja-JP" sz="2000" dirty="0">
                <a:highlight>
                  <a:srgbClr val="00FF00"/>
                </a:highlight>
                <a:latin typeface="Meiryo UI" panose="020B0604030504040204" pitchFamily="34" charset="-128"/>
                <a:ea typeface="Meiryo UI" panose="020B0604030504040204" pitchFamily="34" charset="-128"/>
              </a:rPr>
              <a:t>8</a:t>
            </a:r>
            <a:r>
              <a:rPr lang="ja-JP" altLang="en-US" sz="2000" dirty="0">
                <a:highlight>
                  <a:srgbClr val="00FF00"/>
                </a:highlight>
                <a:latin typeface="Meiryo UI" panose="020B0604030504040204" pitchFamily="34" charset="-128"/>
                <a:ea typeface="Meiryo UI" panose="020B0604030504040204" pitchFamily="34" charset="-128"/>
              </a:rPr>
              <a:t>：</a:t>
            </a:r>
            <a:r>
              <a:rPr lang="en-US" altLang="ja-JP" sz="2000" dirty="0">
                <a:highlight>
                  <a:srgbClr val="00FF00"/>
                </a:highlight>
                <a:latin typeface="Meiryo UI" panose="020B0604030504040204" pitchFamily="34" charset="-128"/>
                <a:ea typeface="Meiryo UI" panose="020B0604030504040204" pitchFamily="34" charset="-128"/>
              </a:rPr>
              <a:t>30</a:t>
            </a:r>
            <a:r>
              <a:rPr lang="ja-JP" altLang="en-US" sz="2000" dirty="0">
                <a:highlight>
                  <a:srgbClr val="00FF00"/>
                </a:highlight>
                <a:latin typeface="Meiryo UI" panose="020B0604030504040204" pitchFamily="34" charset="-128"/>
                <a:ea typeface="Meiryo UI" panose="020B0604030504040204" pitchFamily="34" charset="-128"/>
              </a:rPr>
              <a:t>～</a:t>
            </a:r>
            <a:r>
              <a:rPr lang="en-US" altLang="ja-JP" sz="2000" dirty="0">
                <a:highlight>
                  <a:srgbClr val="00FF00"/>
                </a:highlight>
                <a:latin typeface="Meiryo UI" panose="020B0604030504040204" pitchFamily="34" charset="-128"/>
                <a:ea typeface="Meiryo UI" panose="020B0604030504040204" pitchFamily="34" charset="-128"/>
              </a:rPr>
              <a:t>9</a:t>
            </a:r>
            <a:r>
              <a:rPr lang="ja-JP" altLang="en-US" sz="2000" dirty="0">
                <a:highlight>
                  <a:srgbClr val="00FF00"/>
                </a:highlight>
                <a:latin typeface="Meiryo UI" panose="020B0604030504040204" pitchFamily="34" charset="-128"/>
                <a:ea typeface="Meiryo UI" panose="020B0604030504040204" pitchFamily="34" charset="-128"/>
              </a:rPr>
              <a:t>：</a:t>
            </a:r>
            <a:r>
              <a:rPr lang="en-US" altLang="ja-JP" sz="2000" dirty="0">
                <a:highlight>
                  <a:srgbClr val="00FF00"/>
                </a:highlight>
                <a:latin typeface="Meiryo UI" panose="020B0604030504040204" pitchFamily="34" charset="-128"/>
                <a:ea typeface="Meiryo UI" panose="020B0604030504040204" pitchFamily="34" charset="-128"/>
              </a:rPr>
              <a:t>00</a:t>
            </a: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チェックイン、トランジション</a:t>
            </a:r>
            <a:r>
              <a:rPr lang="en-US" altLang="ja-JP" sz="2000" dirty="0">
                <a:latin typeface="Meiryo UI" panose="020B0604030504040204" pitchFamily="34" charset="-128"/>
                <a:ea typeface="Meiryo UI" panose="020B0604030504040204" pitchFamily="34" charset="-128"/>
              </a:rPr>
              <a:t>】</a:t>
            </a: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指定する計測チップを競技中いずれかの足首に装着する。</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トランジションチェックインは</a:t>
            </a:r>
            <a:r>
              <a:rPr lang="en-US" altLang="ja-JP" sz="2000" dirty="0">
                <a:latin typeface="Meiryo UI" panose="020B0604030504040204" pitchFamily="34" charset="-128"/>
                <a:ea typeface="Meiryo UI" panose="020B0604030504040204" pitchFamily="34" charset="-128"/>
              </a:rPr>
              <a:t>11</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15</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12</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20</a:t>
            </a:r>
            <a:r>
              <a:rPr lang="ja-JP" altLang="en-US" sz="2000" dirty="0">
                <a:latin typeface="Meiryo UI" panose="020B0604030504040204" pitchFamily="34" charset="-128"/>
                <a:ea typeface="Meiryo UI" panose="020B0604030504040204" pitchFamily="34" charset="-128"/>
              </a:rPr>
              <a:t>（時間厳守）。</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強風の場合はラックへの両ハンドル掛けを認めることがあります</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バイク乗降車違反は</a:t>
            </a:r>
            <a:r>
              <a:rPr lang="en-US" altLang="ja-JP" sz="2000" dirty="0">
                <a:latin typeface="Meiryo UI" panose="020B0604030504040204" pitchFamily="34" charset="-128"/>
                <a:ea typeface="Meiryo UI" panose="020B0604030504040204" pitchFamily="34" charset="-128"/>
              </a:rPr>
              <a:t>15</a:t>
            </a:r>
            <a:r>
              <a:rPr lang="ja-JP" altLang="en-US" sz="2000" dirty="0">
                <a:latin typeface="Meiryo UI" panose="020B0604030504040204" pitchFamily="34" charset="-128"/>
                <a:ea typeface="Meiryo UI" panose="020B0604030504040204" pitchFamily="34" charset="-128"/>
              </a:rPr>
              <a:t>秒のペナルティを課します。</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最後のトランジションまでに所定の容器に全ての用具が収納されていない場合は</a:t>
            </a:r>
            <a:br>
              <a:rPr lang="en-US" altLang="ja-JP" sz="2000" dirty="0">
                <a:latin typeface="Meiryo UI" panose="020B0604030504040204" pitchFamily="34" charset="-128"/>
                <a:ea typeface="Meiryo UI" panose="020B0604030504040204" pitchFamily="34" charset="-128"/>
              </a:rPr>
            </a:br>
            <a:r>
              <a:rPr lang="ja-JP" altLang="en-US" sz="2000" dirty="0">
                <a:latin typeface="Meiryo UI" panose="020B0604030504040204" pitchFamily="34" charset="-128"/>
                <a:ea typeface="Meiryo UI" panose="020B0604030504040204" pitchFamily="34" charset="-128"/>
              </a:rPr>
              <a:t>第二ランの時に</a:t>
            </a:r>
            <a:r>
              <a:rPr lang="en-US" altLang="ja-JP" sz="2000" dirty="0">
                <a:latin typeface="Meiryo UI" panose="020B0604030504040204" pitchFamily="34" charset="-128"/>
                <a:ea typeface="Meiryo UI" panose="020B0604030504040204" pitchFamily="34" charset="-128"/>
              </a:rPr>
              <a:t>15</a:t>
            </a:r>
            <a:r>
              <a:rPr lang="ja-JP" altLang="en-US" sz="2000" dirty="0">
                <a:latin typeface="Meiryo UI" panose="020B0604030504040204" pitchFamily="34" charset="-128"/>
                <a:ea typeface="Meiryo UI" panose="020B0604030504040204" pitchFamily="34" charset="-128"/>
              </a:rPr>
              <a:t>秒のペナルティを課します。</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スタート</a:t>
            </a:r>
            <a:r>
              <a:rPr lang="en-US" altLang="ja-JP" sz="2000" dirty="0">
                <a:latin typeface="Meiryo UI" panose="020B0604030504040204" pitchFamily="34" charset="-128"/>
                <a:ea typeface="Meiryo UI" panose="020B0604030504040204" pitchFamily="34" charset="-128"/>
              </a:rPr>
              <a:t>】</a:t>
            </a: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ホーンの合図によりスタートします。</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多くの選手がフォルススタートを行った場合は、ホーンを複数回鳴らし、レースを中断、再整列後に再スタートします。</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多くの選手が正しくスタートが行った場合は、フォルススタートした選手に対して</a:t>
            </a:r>
            <a:r>
              <a:rPr lang="en-US" altLang="ja-JP" sz="2000" dirty="0">
                <a:latin typeface="Meiryo UI" panose="020B0604030504040204" pitchFamily="34" charset="-128"/>
                <a:ea typeface="Meiryo UI" panose="020B0604030504040204" pitchFamily="34" charset="-128"/>
              </a:rPr>
              <a:t>T1</a:t>
            </a:r>
            <a:r>
              <a:rPr lang="ja-JP" altLang="en-US" sz="2000" dirty="0">
                <a:latin typeface="Meiryo UI" panose="020B0604030504040204" pitchFamily="34" charset="-128"/>
                <a:ea typeface="Meiryo UI" panose="020B0604030504040204" pitchFamily="34" charset="-128"/>
              </a:rPr>
              <a:t>で</a:t>
            </a:r>
            <a:r>
              <a:rPr lang="en-US" altLang="ja-JP" sz="2000" dirty="0">
                <a:latin typeface="Meiryo UI" panose="020B0604030504040204" pitchFamily="34" charset="-128"/>
                <a:ea typeface="Meiryo UI" panose="020B0604030504040204" pitchFamily="34" charset="-128"/>
              </a:rPr>
              <a:t>15</a:t>
            </a:r>
            <a:r>
              <a:rPr lang="ja-JP" altLang="en-US" sz="2000" dirty="0">
                <a:latin typeface="Meiryo UI" panose="020B0604030504040204" pitchFamily="34" charset="-128"/>
                <a:ea typeface="Meiryo UI" panose="020B0604030504040204" pitchFamily="34" charset="-128"/>
              </a:rPr>
              <a:t>秒ペナルティを課します。</a:t>
            </a:r>
            <a:endParaRPr lang="en-US" altLang="ja-JP" sz="2000"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3BBA2631-C03D-E685-0F97-78B541CB655E}"/>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7</a:t>
            </a:fld>
            <a:endParaRPr kumimoji="1" lang="ja-JP" altLang="en-US">
              <a:latin typeface="Meiryo UI" panose="020B0604030504040204" pitchFamily="34" charset="-128"/>
              <a:ea typeface="Meiryo UI" panose="020B0604030504040204" pitchFamily="34" charset="-128"/>
            </a:endParaRPr>
          </a:p>
        </p:txBody>
      </p:sp>
      <p:sp>
        <p:nvSpPr>
          <p:cNvPr id="3" name="正方形/長方形 3">
            <a:extLst>
              <a:ext uri="{FF2B5EF4-FFF2-40B4-BE49-F238E27FC236}">
                <a16:creationId xmlns:a16="http://schemas.microsoft.com/office/drawing/2014/main" id="{6BDFA2D3-E5DB-806D-A4B3-6C3DE18BB043}"/>
              </a:ext>
            </a:extLst>
          </p:cNvPr>
          <p:cNvSpPr/>
          <p:nvPr/>
        </p:nvSpPr>
        <p:spPr>
          <a:xfrm>
            <a:off x="356791" y="309083"/>
            <a:ext cx="3356469"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スタート前・トランジション</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11242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2DACC-9038-C80B-5D77-C92C7CDE835C}"/>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8</a:t>
            </a:fld>
            <a:endParaRPr kumimoji="1" lang="ja-JP" altLang="en-US">
              <a:latin typeface="Meiryo UI" panose="020B0604030504040204" pitchFamily="34" charset="-128"/>
              <a:ea typeface="Meiryo UI" panose="020B0604030504040204" pitchFamily="34" charset="-128"/>
            </a:endParaRPr>
          </a:p>
        </p:txBody>
      </p:sp>
      <p:pic>
        <p:nvPicPr>
          <p:cNvPr id="12" name="Picture 11">
            <a:extLst>
              <a:ext uri="{FF2B5EF4-FFF2-40B4-BE49-F238E27FC236}">
                <a16:creationId xmlns:a16="http://schemas.microsoft.com/office/drawing/2014/main" id="{913BB4DF-3F0A-4DBF-B7F1-A910573828F5}"/>
              </a:ext>
            </a:extLst>
          </p:cNvPr>
          <p:cNvPicPr>
            <a:picLocks noChangeAspect="1"/>
          </p:cNvPicPr>
          <p:nvPr/>
        </p:nvPicPr>
        <p:blipFill>
          <a:blip r:embed="rId2"/>
          <a:stretch>
            <a:fillRect/>
          </a:stretch>
        </p:blipFill>
        <p:spPr>
          <a:xfrm>
            <a:off x="360315" y="770747"/>
            <a:ext cx="8967013" cy="5644054"/>
          </a:xfrm>
          <a:prstGeom prst="rect">
            <a:avLst/>
          </a:prstGeom>
        </p:spPr>
      </p:pic>
      <p:sp>
        <p:nvSpPr>
          <p:cNvPr id="4" name="正方形/長方形 3"/>
          <p:cNvSpPr/>
          <p:nvPr/>
        </p:nvSpPr>
        <p:spPr>
          <a:xfrm>
            <a:off x="356792" y="309083"/>
            <a:ext cx="2453643"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第一ラン（</a:t>
            </a:r>
            <a:r>
              <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5㎞</a:t>
            </a:r>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5" name="Rectangle 14">
            <a:extLst>
              <a:ext uri="{FF2B5EF4-FFF2-40B4-BE49-F238E27FC236}">
                <a16:creationId xmlns:a16="http://schemas.microsoft.com/office/drawing/2014/main" id="{E91B04FC-7492-48FE-DE87-068229243845}"/>
              </a:ext>
            </a:extLst>
          </p:cNvPr>
          <p:cNvSpPr/>
          <p:nvPr/>
        </p:nvSpPr>
        <p:spPr>
          <a:xfrm>
            <a:off x="510990" y="5076268"/>
            <a:ext cx="1734671" cy="1280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Box 13">
            <a:extLst>
              <a:ext uri="{FF2B5EF4-FFF2-40B4-BE49-F238E27FC236}">
                <a16:creationId xmlns:a16="http://schemas.microsoft.com/office/drawing/2014/main" id="{F4AD9D48-9DC4-28FA-0412-3D14A4AF2C0E}"/>
              </a:ext>
            </a:extLst>
          </p:cNvPr>
          <p:cNvSpPr txBox="1"/>
          <p:nvPr/>
        </p:nvSpPr>
        <p:spPr>
          <a:xfrm>
            <a:off x="255493" y="5336634"/>
            <a:ext cx="2185214" cy="954107"/>
          </a:xfrm>
          <a:prstGeom prst="rect">
            <a:avLst/>
          </a:prstGeom>
          <a:noFill/>
        </p:spPr>
        <p:txBody>
          <a:bodyPr wrap="none" rtlCol="0">
            <a:spAutoFit/>
          </a:bodyPr>
          <a:lstStyle/>
          <a:p>
            <a:r>
              <a:rPr kumimoji="1" lang="ja-JP" altLang="en-US" sz="2400" b="1" dirty="0">
                <a:solidFill>
                  <a:srgbClr val="FF0000"/>
                </a:solidFill>
                <a:latin typeface="Meiryo UI" panose="020B0604030504040204" pitchFamily="34" charset="-128"/>
                <a:ea typeface="Meiryo UI" panose="020B0604030504040204" pitchFamily="34" charset="-128"/>
              </a:rPr>
              <a:t>◎</a:t>
            </a:r>
            <a:r>
              <a:rPr kumimoji="1" lang="ja-JP" altLang="en-US" sz="1600" b="1" dirty="0">
                <a:latin typeface="Meiryo UI" panose="020B0604030504040204" pitchFamily="34" charset="-128"/>
                <a:ea typeface="Meiryo UI" panose="020B0604030504040204" pitchFamily="34" charset="-128"/>
              </a:rPr>
              <a:t>周回数</a:t>
            </a:r>
            <a:endParaRPr kumimoji="1" lang="en-US" altLang="ja-JP" sz="1600" b="1" dirty="0">
              <a:latin typeface="Meiryo UI" panose="020B0604030504040204" pitchFamily="34" charset="-128"/>
              <a:ea typeface="Meiryo UI" panose="020B0604030504040204" pitchFamily="34" charset="-128"/>
            </a:endParaRPr>
          </a:p>
          <a:p>
            <a:r>
              <a:rPr kumimoji="1" lang="ja-JP" altLang="en-US" sz="1600" b="1" dirty="0">
                <a:latin typeface="Meiryo UI" panose="020B0604030504040204" pitchFamily="34" charset="-128"/>
                <a:ea typeface="Meiryo UI" panose="020B0604030504040204" pitchFamily="34" charset="-128"/>
              </a:rPr>
              <a:t>    エリート</a:t>
            </a:r>
            <a:r>
              <a:rPr kumimoji="1" lang="en-US" altLang="ja-JP" sz="1600" b="1" dirty="0">
                <a:latin typeface="Meiryo UI" panose="020B0604030504040204" pitchFamily="34" charset="-128"/>
                <a:ea typeface="Meiryo UI" panose="020B0604030504040204" pitchFamily="34" charset="-128"/>
              </a:rPr>
              <a:t>	     5</a:t>
            </a:r>
            <a:r>
              <a:rPr kumimoji="1" lang="ja-JP" altLang="en-US" sz="1600" b="1" dirty="0">
                <a:latin typeface="Meiryo UI" panose="020B0604030504040204" pitchFamily="34" charset="-128"/>
                <a:ea typeface="Meiryo UI" panose="020B0604030504040204" pitchFamily="34" charset="-128"/>
              </a:rPr>
              <a:t>周</a:t>
            </a:r>
            <a:endParaRPr kumimoji="1" lang="en-US" altLang="ja-JP" sz="1600" b="1" dirty="0">
              <a:latin typeface="Meiryo UI" panose="020B0604030504040204" pitchFamily="34" charset="-128"/>
              <a:ea typeface="Meiryo UI" panose="020B0604030504040204" pitchFamily="34" charset="-128"/>
            </a:endParaRPr>
          </a:p>
          <a:p>
            <a:r>
              <a:rPr kumimoji="1" lang="ja-JP" altLang="en-US" sz="1600" b="1" dirty="0">
                <a:latin typeface="Meiryo UI" panose="020B0604030504040204" pitchFamily="34" charset="-128"/>
                <a:ea typeface="Meiryo UI" panose="020B0604030504040204" pitchFamily="34" charset="-128"/>
              </a:rPr>
              <a:t>  （</a:t>
            </a:r>
            <a:r>
              <a:rPr kumimoji="1" lang="en-US" altLang="ja-JP" sz="1600" b="1" dirty="0">
                <a:latin typeface="Meiryo UI" panose="020B0604030504040204" pitchFamily="34" charset="-128"/>
                <a:ea typeface="Meiryo UI" panose="020B0604030504040204" pitchFamily="34" charset="-128"/>
              </a:rPr>
              <a:t>1</a:t>
            </a:r>
            <a:r>
              <a:rPr kumimoji="1" lang="ja-JP" altLang="en-US" sz="1600" b="1" dirty="0">
                <a:latin typeface="Meiryo UI" panose="020B0604030504040204" pitchFamily="34" charset="-128"/>
                <a:ea typeface="Meiryo UI" panose="020B0604030504040204" pitchFamily="34" charset="-128"/>
              </a:rPr>
              <a:t>周回 </a:t>
            </a:r>
            <a:r>
              <a:rPr kumimoji="1" lang="en-US" altLang="ja-JP" sz="1600" b="1" dirty="0">
                <a:latin typeface="Meiryo UI" panose="020B0604030504040204" pitchFamily="34" charset="-128"/>
                <a:ea typeface="Meiryo UI" panose="020B0604030504040204" pitchFamily="34" charset="-128"/>
              </a:rPr>
              <a:t>1,000</a:t>
            </a:r>
            <a:r>
              <a:rPr kumimoji="1" lang="ja-JP" altLang="en-US" sz="1600" b="1" dirty="0">
                <a:latin typeface="Meiryo UI" panose="020B0604030504040204" pitchFamily="34" charset="-128"/>
                <a:ea typeface="Meiryo UI" panose="020B0604030504040204" pitchFamily="34" charset="-128"/>
              </a:rPr>
              <a:t>ｍ）</a:t>
            </a:r>
          </a:p>
        </p:txBody>
      </p:sp>
      <p:sp>
        <p:nvSpPr>
          <p:cNvPr id="16" name="TextBox 15">
            <a:extLst>
              <a:ext uri="{FF2B5EF4-FFF2-40B4-BE49-F238E27FC236}">
                <a16:creationId xmlns:a16="http://schemas.microsoft.com/office/drawing/2014/main" id="{2746AA9A-AFBB-5D15-D804-C3CB7E0E3E76}"/>
              </a:ext>
            </a:extLst>
          </p:cNvPr>
          <p:cNvSpPr txBox="1"/>
          <p:nvPr/>
        </p:nvSpPr>
        <p:spPr>
          <a:xfrm>
            <a:off x="2314294" y="3832002"/>
            <a:ext cx="1271502" cy="276999"/>
          </a:xfrm>
          <a:prstGeom prst="rect">
            <a:avLst/>
          </a:prstGeom>
          <a:solidFill>
            <a:schemeClr val="bg1"/>
          </a:solidFill>
          <a:ln>
            <a:solidFill>
              <a:schemeClr val="tx1"/>
            </a:solidFill>
          </a:ln>
        </p:spPr>
        <p:txBody>
          <a:bodyPr wrap="none" rtlCol="0">
            <a:spAutoFit/>
          </a:bodyPr>
          <a:lstStyle/>
          <a:p>
            <a:r>
              <a:rPr kumimoji="1" lang="ja-JP" altLang="en-US" sz="1200" b="1" dirty="0">
                <a:latin typeface="Meiryo UI" panose="020B0604030504040204" pitchFamily="34" charset="-128"/>
                <a:ea typeface="Meiryo UI" panose="020B0604030504040204" pitchFamily="34" charset="-128"/>
              </a:rPr>
              <a:t>エイドステーション</a:t>
            </a:r>
            <a:endParaRPr kumimoji="1" lang="en-US" altLang="ja-JP" sz="1200" b="1" dirty="0">
              <a:latin typeface="Meiryo UI" panose="020B0604030504040204" pitchFamily="34" charset="-128"/>
              <a:ea typeface="Meiryo UI" panose="020B0604030504040204" pitchFamily="34" charset="-128"/>
            </a:endParaRPr>
          </a:p>
        </p:txBody>
      </p:sp>
      <p:sp>
        <p:nvSpPr>
          <p:cNvPr id="17" name="Star: 5 Points 16">
            <a:extLst>
              <a:ext uri="{FF2B5EF4-FFF2-40B4-BE49-F238E27FC236}">
                <a16:creationId xmlns:a16="http://schemas.microsoft.com/office/drawing/2014/main" id="{E377AF71-855A-97B3-8DC7-C53B739E331F}"/>
              </a:ext>
            </a:extLst>
          </p:cNvPr>
          <p:cNvSpPr/>
          <p:nvPr/>
        </p:nvSpPr>
        <p:spPr>
          <a:xfrm>
            <a:off x="3543605" y="3530399"/>
            <a:ext cx="275054" cy="2797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20">
            <a:extLst>
              <a:ext uri="{FF2B5EF4-FFF2-40B4-BE49-F238E27FC236}">
                <a16:creationId xmlns:a16="http://schemas.microsoft.com/office/drawing/2014/main" id="{2DDFF062-41C9-40B2-D2A7-EAC135B4D56C}"/>
              </a:ext>
            </a:extLst>
          </p:cNvPr>
          <p:cNvPicPr>
            <a:picLocks noChangeAspect="1"/>
          </p:cNvPicPr>
          <p:nvPr/>
        </p:nvPicPr>
        <p:blipFill>
          <a:blip r:embed="rId3"/>
          <a:stretch>
            <a:fillRect/>
          </a:stretch>
        </p:blipFill>
        <p:spPr>
          <a:xfrm>
            <a:off x="5870793" y="991812"/>
            <a:ext cx="3725851" cy="2600962"/>
          </a:xfrm>
          <a:prstGeom prst="rect">
            <a:avLst/>
          </a:prstGeom>
          <a:ln>
            <a:solidFill>
              <a:schemeClr val="tx1"/>
            </a:solidFill>
          </a:ln>
        </p:spPr>
      </p:pic>
      <p:sp>
        <p:nvSpPr>
          <p:cNvPr id="22" name="Rectangle 21">
            <a:extLst>
              <a:ext uri="{FF2B5EF4-FFF2-40B4-BE49-F238E27FC236}">
                <a16:creationId xmlns:a16="http://schemas.microsoft.com/office/drawing/2014/main" id="{493604BB-689B-3937-3F2E-FE5BD0A5E70F}"/>
              </a:ext>
            </a:extLst>
          </p:cNvPr>
          <p:cNvSpPr/>
          <p:nvPr/>
        </p:nvSpPr>
        <p:spPr>
          <a:xfrm>
            <a:off x="309362" y="820273"/>
            <a:ext cx="5292117" cy="461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56794" y="1079640"/>
            <a:ext cx="4084006" cy="1477328"/>
          </a:xfrm>
          <a:prstGeom prst="rect">
            <a:avLst/>
          </a:prstGeom>
          <a:solidFill>
            <a:schemeClr val="bg1"/>
          </a:solidFill>
          <a:ln>
            <a:solidFill>
              <a:schemeClr val="tx1"/>
            </a:solidFill>
          </a:ln>
        </p:spPr>
        <p:txBody>
          <a:bodyPr wrap="square" rtlCol="0">
            <a:spAutoFit/>
          </a:bodyPr>
          <a:lstStyle/>
          <a:p>
            <a:pPr marL="285763" indent="-285763">
              <a:buFont typeface="Arial" panose="020B0604020202020204" pitchFamily="34" charset="0"/>
              <a:buChar char="•"/>
            </a:pPr>
            <a:r>
              <a:rPr lang="ja-JP" altLang="en-US" b="1" dirty="0">
                <a:latin typeface="Meiryo UI" panose="020B0604030504040204" pitchFamily="34" charset="-128"/>
                <a:ea typeface="Meiryo UI" panose="020B0604030504040204" pitchFamily="34" charset="-128"/>
              </a:rPr>
              <a:t>周回は時計回り。</a:t>
            </a:r>
            <a:endParaRPr lang="en-US" altLang="ja-JP"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b="1" dirty="0">
                <a:highlight>
                  <a:srgbClr val="00FF00"/>
                </a:highlight>
                <a:latin typeface="Meiryo UI" panose="020B0604030504040204" pitchFamily="34" charset="-128"/>
                <a:ea typeface="Meiryo UI" panose="020B0604030504040204" pitchFamily="34" charset="-128"/>
              </a:rPr>
              <a:t>ラップオーディットを行う。</a:t>
            </a:r>
            <a:endParaRPr lang="en-US" altLang="ja-JP" b="1" dirty="0">
              <a:highlight>
                <a:srgbClr val="00FF00"/>
              </a:highlight>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b="1" dirty="0">
                <a:latin typeface="Meiryo UI" panose="020B0604030504040204" pitchFamily="34" charset="-128"/>
                <a:ea typeface="Meiryo UI" panose="020B0604030504040204" pitchFamily="34" charset="-128"/>
              </a:rPr>
              <a:t>エイドステーションはコース中</a:t>
            </a:r>
            <a:r>
              <a:rPr lang="en-US" altLang="ja-JP" b="1" dirty="0">
                <a:latin typeface="Meiryo UI" panose="020B0604030504040204" pitchFamily="34" charset="-128"/>
                <a:ea typeface="Meiryo UI" panose="020B0604030504040204" pitchFamily="34" charset="-128"/>
              </a:rPr>
              <a:t>1</a:t>
            </a:r>
            <a:r>
              <a:rPr lang="ja-JP" altLang="en-US" b="1" dirty="0">
                <a:latin typeface="Meiryo UI" panose="020B0604030504040204" pitchFamily="34" charset="-128"/>
                <a:ea typeface="Meiryo UI" panose="020B0604030504040204" pitchFamily="34" charset="-128"/>
              </a:rPr>
              <a:t>か所。</a:t>
            </a:r>
            <a:endParaRPr lang="en-US" altLang="ja-JP"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b="1" dirty="0">
                <a:latin typeface="Meiryo UI" panose="020B0604030504040204" pitchFamily="34" charset="-128"/>
                <a:ea typeface="Meiryo UI" panose="020B0604030504040204" pitchFamily="34" charset="-128"/>
              </a:rPr>
              <a:t>最終周はフィニッシュ方向に向かわず、トランジションへ</a:t>
            </a:r>
          </a:p>
        </p:txBody>
      </p:sp>
      <p:cxnSp>
        <p:nvCxnSpPr>
          <p:cNvPr id="24" name="Straight Arrow Connector 23">
            <a:extLst>
              <a:ext uri="{FF2B5EF4-FFF2-40B4-BE49-F238E27FC236}">
                <a16:creationId xmlns:a16="http://schemas.microsoft.com/office/drawing/2014/main" id="{CFF469B6-CDAF-AED1-D1F0-0B2348E910DB}"/>
              </a:ext>
            </a:extLst>
          </p:cNvPr>
          <p:cNvCxnSpPr>
            <a:cxnSpLocks/>
          </p:cNvCxnSpPr>
          <p:nvPr/>
        </p:nvCxnSpPr>
        <p:spPr>
          <a:xfrm flipV="1">
            <a:off x="4444256" y="991815"/>
            <a:ext cx="1426537" cy="26783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AF8F80D-3B9A-DB3F-5971-28387F3EFEBD}"/>
              </a:ext>
            </a:extLst>
          </p:cNvPr>
          <p:cNvSpPr/>
          <p:nvPr/>
        </p:nvSpPr>
        <p:spPr>
          <a:xfrm>
            <a:off x="4444255" y="3670127"/>
            <a:ext cx="2675966" cy="1809551"/>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Straight Arrow Connector 27">
            <a:extLst>
              <a:ext uri="{FF2B5EF4-FFF2-40B4-BE49-F238E27FC236}">
                <a16:creationId xmlns:a16="http://schemas.microsoft.com/office/drawing/2014/main" id="{B762083D-E299-963A-91C3-E2971534715B}"/>
              </a:ext>
            </a:extLst>
          </p:cNvPr>
          <p:cNvCxnSpPr>
            <a:cxnSpLocks/>
          </p:cNvCxnSpPr>
          <p:nvPr/>
        </p:nvCxnSpPr>
        <p:spPr>
          <a:xfrm flipV="1">
            <a:off x="7120221" y="3592774"/>
            <a:ext cx="2476423" cy="1886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E51007B-A8EC-92C3-5254-77F0CF64E47D}"/>
              </a:ext>
            </a:extLst>
          </p:cNvPr>
          <p:cNvSpPr/>
          <p:nvPr/>
        </p:nvSpPr>
        <p:spPr>
          <a:xfrm>
            <a:off x="2341387" y="6062130"/>
            <a:ext cx="3084053" cy="1896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567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6795" y="5836962"/>
            <a:ext cx="8168644" cy="923330"/>
          </a:xfrm>
          <a:prstGeom prst="rect">
            <a:avLst/>
          </a:prstGeom>
          <a:noFill/>
          <a:ln>
            <a:solidFill>
              <a:schemeClr val="tx1"/>
            </a:solidFill>
          </a:ln>
        </p:spPr>
        <p:txBody>
          <a:bodyPr wrap="square" rtlCol="0">
            <a:spAutoFit/>
          </a:bodyPr>
          <a:lstStyle/>
          <a:p>
            <a:pPr marL="285763" indent="-285763">
              <a:buFont typeface="Arial" panose="020B0604020202020204" pitchFamily="34" charset="0"/>
              <a:buChar char="•"/>
            </a:pPr>
            <a:r>
              <a:rPr lang="ja-JP" altLang="en-US" dirty="0">
                <a:latin typeface="Meiryo UI" panose="020B0604030504040204" pitchFamily="34" charset="-128"/>
                <a:ea typeface="Meiryo UI" panose="020B0604030504040204" pitchFamily="34" charset="-128"/>
              </a:rPr>
              <a:t>ドラフティング許可（異性間のドラフティング行為は禁止）。</a:t>
            </a:r>
            <a:endParaRPr lang="en-US" altLang="ja-JP"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dirty="0">
                <a:latin typeface="Meiryo UI" panose="020B0604030504040204" pitchFamily="34" charset="-128"/>
                <a:ea typeface="Meiryo UI" panose="020B0604030504040204" pitchFamily="34" charset="-128"/>
              </a:rPr>
              <a:t>周回遅れ、周回遅れが見込まれる選手はカットオフ対象。</a:t>
            </a:r>
            <a:endParaRPr lang="en-US" altLang="ja-JP"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dirty="0">
                <a:latin typeface="Meiryo UI" panose="020B0604030504040204" pitchFamily="34" charset="-128"/>
                <a:ea typeface="Meiryo UI" panose="020B0604030504040204" pitchFamily="34" charset="-128"/>
              </a:rPr>
              <a:t>ホイールステーションをトランジション付近に設置（ニュートラルホイールは無し）。</a:t>
            </a:r>
          </a:p>
        </p:txBody>
      </p:sp>
      <p:sp>
        <p:nvSpPr>
          <p:cNvPr id="7" name="Slide Number Placeholder 6">
            <a:extLst>
              <a:ext uri="{FF2B5EF4-FFF2-40B4-BE49-F238E27FC236}">
                <a16:creationId xmlns:a16="http://schemas.microsoft.com/office/drawing/2014/main" id="{755EFB9E-3C50-36EB-1D20-B53C8A367011}"/>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9</a:t>
            </a:fld>
            <a:endParaRPr kumimoji="1" lang="ja-JP" altLang="en-US">
              <a:latin typeface="Meiryo UI" panose="020B0604030504040204" pitchFamily="34" charset="-128"/>
              <a:ea typeface="Meiryo UI" panose="020B0604030504040204" pitchFamily="34" charset="-128"/>
            </a:endParaRPr>
          </a:p>
        </p:txBody>
      </p:sp>
      <p:sp>
        <p:nvSpPr>
          <p:cNvPr id="8" name="正方形/長方形 3">
            <a:extLst>
              <a:ext uri="{FF2B5EF4-FFF2-40B4-BE49-F238E27FC236}">
                <a16:creationId xmlns:a16="http://schemas.microsoft.com/office/drawing/2014/main" id="{997CF42C-9BAE-82EE-CF65-D4182278C3FD}"/>
              </a:ext>
            </a:extLst>
          </p:cNvPr>
          <p:cNvSpPr/>
          <p:nvPr/>
        </p:nvSpPr>
        <p:spPr>
          <a:xfrm>
            <a:off x="356791" y="309083"/>
            <a:ext cx="2615009"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バイク（</a:t>
            </a:r>
            <a:r>
              <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28.8㎞</a:t>
            </a:r>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pic>
        <p:nvPicPr>
          <p:cNvPr id="12" name="Picture 11">
            <a:extLst>
              <a:ext uri="{FF2B5EF4-FFF2-40B4-BE49-F238E27FC236}">
                <a16:creationId xmlns:a16="http://schemas.microsoft.com/office/drawing/2014/main" id="{750D6665-B49D-289A-19D0-6A239358BE1A}"/>
              </a:ext>
            </a:extLst>
          </p:cNvPr>
          <p:cNvPicPr>
            <a:picLocks noChangeAspect="1"/>
          </p:cNvPicPr>
          <p:nvPr/>
        </p:nvPicPr>
        <p:blipFill>
          <a:blip r:embed="rId2"/>
          <a:stretch>
            <a:fillRect/>
          </a:stretch>
        </p:blipFill>
        <p:spPr>
          <a:xfrm>
            <a:off x="1581156" y="777741"/>
            <a:ext cx="6944282" cy="5029033"/>
          </a:xfrm>
          <a:prstGeom prst="rect">
            <a:avLst/>
          </a:prstGeom>
        </p:spPr>
      </p:pic>
      <p:sp>
        <p:nvSpPr>
          <p:cNvPr id="13" name="TextBox 12">
            <a:extLst>
              <a:ext uri="{FF2B5EF4-FFF2-40B4-BE49-F238E27FC236}">
                <a16:creationId xmlns:a16="http://schemas.microsoft.com/office/drawing/2014/main" id="{71C34EDA-97FA-8FF3-6DC7-A3E52C99556D}"/>
              </a:ext>
            </a:extLst>
          </p:cNvPr>
          <p:cNvSpPr txBox="1"/>
          <p:nvPr/>
        </p:nvSpPr>
        <p:spPr>
          <a:xfrm>
            <a:off x="5403981" y="410092"/>
            <a:ext cx="1425390" cy="276999"/>
          </a:xfrm>
          <a:prstGeom prst="rect">
            <a:avLst/>
          </a:prstGeom>
          <a:solidFill>
            <a:schemeClr val="bg1"/>
          </a:solidFill>
          <a:ln>
            <a:solidFill>
              <a:schemeClr val="tx1"/>
            </a:solidFill>
          </a:ln>
        </p:spPr>
        <p:txBody>
          <a:bodyPr wrap="none" rtlCol="0">
            <a:spAutoFit/>
          </a:bodyPr>
          <a:lstStyle/>
          <a:p>
            <a:r>
              <a:rPr kumimoji="1" lang="ja-JP" altLang="en-US" sz="1200" b="1" dirty="0">
                <a:latin typeface="Meiryo UI" panose="020B0604030504040204" pitchFamily="34" charset="-128"/>
                <a:ea typeface="Meiryo UI" panose="020B0604030504040204" pitchFamily="34" charset="-128"/>
              </a:rPr>
              <a:t>ホイールステーション</a:t>
            </a:r>
            <a:endParaRPr kumimoji="1" lang="en-US" altLang="ja-JP" sz="1200" b="1" dirty="0">
              <a:latin typeface="Meiryo UI" panose="020B0604030504040204" pitchFamily="34" charset="-128"/>
              <a:ea typeface="Meiryo UI" panose="020B0604030504040204" pitchFamily="34" charset="-128"/>
            </a:endParaRPr>
          </a:p>
        </p:txBody>
      </p:sp>
      <p:sp>
        <p:nvSpPr>
          <p:cNvPr id="14" name="Star: 5 Points 13">
            <a:extLst>
              <a:ext uri="{FF2B5EF4-FFF2-40B4-BE49-F238E27FC236}">
                <a16:creationId xmlns:a16="http://schemas.microsoft.com/office/drawing/2014/main" id="{0AC0C38C-C9E9-2C41-80C2-B118219E1D8B}"/>
              </a:ext>
            </a:extLst>
          </p:cNvPr>
          <p:cNvSpPr/>
          <p:nvPr/>
        </p:nvSpPr>
        <p:spPr>
          <a:xfrm>
            <a:off x="6823402" y="619851"/>
            <a:ext cx="275054" cy="2797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Box 14">
            <a:extLst>
              <a:ext uri="{FF2B5EF4-FFF2-40B4-BE49-F238E27FC236}">
                <a16:creationId xmlns:a16="http://schemas.microsoft.com/office/drawing/2014/main" id="{BBF6CE50-914B-6EFA-3058-E70486778D61}"/>
              </a:ext>
            </a:extLst>
          </p:cNvPr>
          <p:cNvSpPr txBox="1"/>
          <p:nvPr/>
        </p:nvSpPr>
        <p:spPr>
          <a:xfrm>
            <a:off x="1586754" y="1029486"/>
            <a:ext cx="2682690" cy="1756891"/>
          </a:xfrm>
          <a:prstGeom prst="rect">
            <a:avLst/>
          </a:prstGeom>
          <a:solidFill>
            <a:schemeClr val="bg1"/>
          </a:solidFill>
        </p:spPr>
        <p:txBody>
          <a:bodyPr wrap="square" rtlCol="0">
            <a:spAutoFit/>
          </a:bodyPr>
          <a:lstStyle/>
          <a:p>
            <a:pPr>
              <a:spcAft>
                <a:spcPts val="100"/>
              </a:spcAft>
            </a:pPr>
            <a:r>
              <a:rPr kumimoji="1" lang="ja-JP" altLang="en-US" sz="2400" b="1" dirty="0">
                <a:solidFill>
                  <a:srgbClr val="FF0000"/>
                </a:solidFill>
                <a:latin typeface="Meiryo UI" panose="020B0604030504040204" pitchFamily="34" charset="-128"/>
                <a:ea typeface="Meiryo UI" panose="020B0604030504040204" pitchFamily="34" charset="-128"/>
              </a:rPr>
              <a:t>◎</a:t>
            </a:r>
            <a:r>
              <a:rPr kumimoji="1" lang="ja-JP" altLang="en-US" sz="1600" b="1" dirty="0">
                <a:latin typeface="Meiryo UI" panose="020B0604030504040204" pitchFamily="34" charset="-128"/>
                <a:ea typeface="Meiryo UI" panose="020B0604030504040204" pitchFamily="34" charset="-128"/>
              </a:rPr>
              <a:t>周回数</a:t>
            </a:r>
            <a:endParaRPr kumimoji="1" lang="en-US" altLang="ja-JP" sz="1600" b="1" dirty="0">
              <a:latin typeface="Meiryo UI" panose="020B0604030504040204" pitchFamily="34" charset="-128"/>
              <a:ea typeface="Meiryo UI" panose="020B0604030504040204" pitchFamily="34" charset="-128"/>
            </a:endParaRPr>
          </a:p>
          <a:p>
            <a:pPr>
              <a:spcAft>
                <a:spcPts val="100"/>
              </a:spcAft>
            </a:pPr>
            <a:r>
              <a:rPr kumimoji="1" lang="ja-JP" altLang="en-US" sz="1600" b="1" dirty="0">
                <a:latin typeface="Meiryo UI" panose="020B0604030504040204" pitchFamily="34" charset="-128"/>
                <a:ea typeface="Meiryo UI" panose="020B0604030504040204" pitchFamily="34" charset="-128"/>
              </a:rPr>
              <a:t>    エリート</a:t>
            </a:r>
            <a:r>
              <a:rPr kumimoji="1" lang="en-US" altLang="ja-JP" sz="1600" b="1" dirty="0">
                <a:latin typeface="Meiryo UI" panose="020B0604030504040204" pitchFamily="34" charset="-128"/>
                <a:ea typeface="Meiryo UI" panose="020B0604030504040204" pitchFamily="34" charset="-128"/>
              </a:rPr>
              <a:t>	     6</a:t>
            </a:r>
            <a:r>
              <a:rPr kumimoji="1" lang="ja-JP" altLang="en-US" sz="1600" b="1" dirty="0">
                <a:latin typeface="Meiryo UI" panose="020B0604030504040204" pitchFamily="34" charset="-128"/>
                <a:ea typeface="Meiryo UI" panose="020B0604030504040204" pitchFamily="34" charset="-128"/>
              </a:rPr>
              <a:t>周</a:t>
            </a:r>
            <a:endParaRPr kumimoji="1" lang="en-US" altLang="ja-JP" sz="1600" b="1" dirty="0">
              <a:latin typeface="Meiryo UI" panose="020B0604030504040204" pitchFamily="34" charset="-128"/>
              <a:ea typeface="Meiryo UI" panose="020B0604030504040204" pitchFamily="34" charset="-128"/>
            </a:endParaRPr>
          </a:p>
          <a:p>
            <a:pPr>
              <a:spcAft>
                <a:spcPts val="100"/>
              </a:spcAft>
            </a:pPr>
            <a:r>
              <a:rPr kumimoji="1" lang="ja-JP" altLang="en-US" sz="1600" b="1" dirty="0">
                <a:latin typeface="Meiryo UI" panose="020B0604030504040204" pitchFamily="34" charset="-128"/>
                <a:ea typeface="Meiryo UI" panose="020B0604030504040204" pitchFamily="34" charset="-128"/>
              </a:rPr>
              <a:t>  （</a:t>
            </a:r>
            <a:r>
              <a:rPr kumimoji="1" lang="en-US" altLang="ja-JP" sz="1600" b="1" dirty="0">
                <a:latin typeface="Meiryo UI" panose="020B0604030504040204" pitchFamily="34" charset="-128"/>
                <a:ea typeface="Meiryo UI" panose="020B0604030504040204" pitchFamily="34" charset="-128"/>
              </a:rPr>
              <a:t>1</a:t>
            </a:r>
            <a:r>
              <a:rPr kumimoji="1" lang="ja-JP" altLang="en-US" sz="1600" b="1" dirty="0">
                <a:latin typeface="Meiryo UI" panose="020B0604030504040204" pitchFamily="34" charset="-128"/>
                <a:ea typeface="Meiryo UI" panose="020B0604030504040204" pitchFamily="34" charset="-128"/>
              </a:rPr>
              <a:t>周回 </a:t>
            </a:r>
            <a:r>
              <a:rPr kumimoji="1" lang="en-US" altLang="ja-JP" sz="1600" b="1" dirty="0">
                <a:latin typeface="Meiryo UI" panose="020B0604030504040204" pitchFamily="34" charset="-128"/>
                <a:ea typeface="Meiryo UI" panose="020B0604030504040204" pitchFamily="34" charset="-128"/>
              </a:rPr>
              <a:t>4,800</a:t>
            </a:r>
            <a:r>
              <a:rPr kumimoji="1" lang="ja-JP" altLang="en-US" sz="1600" b="1" dirty="0">
                <a:latin typeface="Meiryo UI" panose="020B0604030504040204" pitchFamily="34" charset="-128"/>
                <a:ea typeface="Meiryo UI" panose="020B0604030504040204" pitchFamily="34" charset="-128"/>
              </a:rPr>
              <a:t>ｍ）</a:t>
            </a:r>
            <a:endParaRPr kumimoji="1" lang="en-US" altLang="ja-JP" sz="1600" b="1" dirty="0">
              <a:latin typeface="Meiryo UI" panose="020B0604030504040204" pitchFamily="34" charset="-128"/>
              <a:ea typeface="Meiryo UI" panose="020B0604030504040204" pitchFamily="34" charset="-128"/>
            </a:endParaRPr>
          </a:p>
          <a:p>
            <a:pPr>
              <a:spcAft>
                <a:spcPts val="100"/>
              </a:spcAft>
            </a:pPr>
            <a:endParaRPr kumimoji="1" lang="en-US" altLang="ja-JP" sz="1600" b="1" dirty="0">
              <a:latin typeface="Meiryo UI" panose="020B0604030504040204" pitchFamily="34" charset="-128"/>
              <a:ea typeface="Meiryo UI" panose="020B0604030504040204" pitchFamily="34" charset="-128"/>
            </a:endParaRPr>
          </a:p>
          <a:p>
            <a:pPr marL="285763" indent="-285763">
              <a:spcAft>
                <a:spcPts val="100"/>
              </a:spcAft>
              <a:buFont typeface="Arial" panose="020B0604020202020204" pitchFamily="34" charset="0"/>
              <a:buChar char="•"/>
            </a:pPr>
            <a:r>
              <a:rPr kumimoji="1" lang="ja-JP" altLang="en-US" sz="1600" b="1" dirty="0">
                <a:latin typeface="Meiryo UI" panose="020B0604030504040204" pitchFamily="34" charset="-128"/>
                <a:ea typeface="Meiryo UI" panose="020B0604030504040204" pitchFamily="34" charset="-128"/>
              </a:rPr>
              <a:t>ラップオーディットを実施</a:t>
            </a:r>
            <a:endParaRPr kumimoji="1" lang="en-US" altLang="ja-JP" sz="1600" b="1" dirty="0">
              <a:latin typeface="Meiryo UI" panose="020B0604030504040204" pitchFamily="34" charset="-128"/>
              <a:ea typeface="Meiryo UI" panose="020B0604030504040204" pitchFamily="34" charset="-128"/>
            </a:endParaRPr>
          </a:p>
          <a:p>
            <a:pPr marL="285763" indent="-285763">
              <a:spcAft>
                <a:spcPts val="100"/>
              </a:spcAft>
              <a:buFont typeface="Arial" panose="020B0604020202020204" pitchFamily="34" charset="0"/>
              <a:buChar char="•"/>
            </a:pPr>
            <a:r>
              <a:rPr kumimoji="1" lang="ja-JP" altLang="en-US" sz="1600" b="1" dirty="0">
                <a:latin typeface="Meiryo UI" panose="020B0604030504040204" pitchFamily="34" charset="-128"/>
                <a:ea typeface="Meiryo UI" panose="020B0604030504040204" pitchFamily="34" charset="-128"/>
              </a:rPr>
              <a:t>バイクエイドはなし</a:t>
            </a:r>
            <a:endParaRPr kumimoji="1" lang="en-US" altLang="ja-JP" sz="1600"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163259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2595</TotalTime>
  <Words>1095</Words>
  <Application>Microsoft Office PowerPoint</Application>
  <PresentationFormat>A4 210 x 297 mm</PresentationFormat>
  <Paragraphs>130</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ＭＳ 明朝</vt:lpstr>
      <vt:lpstr>游ゴシック</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ito</dc:creator>
  <cp:lastModifiedBy>聖市 岩田</cp:lastModifiedBy>
  <cp:revision>54</cp:revision>
  <dcterms:created xsi:type="dcterms:W3CDTF">2023-02-10T09:03:29Z</dcterms:created>
  <dcterms:modified xsi:type="dcterms:W3CDTF">2024-02-09T06:38:48Z</dcterms:modified>
</cp:coreProperties>
</file>