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4"/>
  </p:notesMasterIdLst>
  <p:sldIdLst>
    <p:sldId id="256" r:id="rId2"/>
    <p:sldId id="261" r:id="rId3"/>
    <p:sldId id="257" r:id="rId4"/>
    <p:sldId id="259" r:id="rId5"/>
    <p:sldId id="258" r:id="rId6"/>
    <p:sldId id="262" r:id="rId7"/>
    <p:sldId id="263" r:id="rId8"/>
    <p:sldId id="266" r:id="rId9"/>
    <p:sldId id="264" r:id="rId10"/>
    <p:sldId id="265" r:id="rId11"/>
    <p:sldId id="267" r:id="rId12"/>
    <p:sldId id="260" r:id="rId13"/>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2" userDrawn="1">
          <p15:clr>
            <a:srgbClr val="A4A3A4"/>
          </p15:clr>
        </p15:guide>
        <p15:guide id="2" pos="220" userDrawn="1">
          <p15:clr>
            <a:srgbClr val="A4A3A4"/>
          </p15:clr>
        </p15:guide>
        <p15:guide id="3" pos="60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3" autoAdjust="0"/>
    <p:restoredTop sz="94660"/>
  </p:normalViewPr>
  <p:slideViewPr>
    <p:cSldViewPr snapToGrid="0">
      <p:cViewPr varScale="1">
        <p:scale>
          <a:sx n="95" d="100"/>
          <a:sy n="95" d="100"/>
        </p:scale>
        <p:origin x="536" y="60"/>
      </p:cViewPr>
      <p:guideLst>
        <p:guide orient="horz" pos="192"/>
        <p:guide pos="220"/>
        <p:guide pos="600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88ADAF-6E92-487D-8C22-A4FBCE97920A}" type="datetimeFigureOut">
              <a:rPr kumimoji="1" lang="ja-JP" altLang="en-US" smtClean="0"/>
              <a:t>2024/1/14</a:t>
            </a:fld>
            <a:endParaRPr kumimoji="1" lang="ja-JP" altLang="en-US"/>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4D20FA-F206-4DB0-950C-264A121529B3}" type="slidenum">
              <a:rPr kumimoji="1" lang="ja-JP" altLang="en-US" smtClean="0"/>
              <a:t>‹#›</a:t>
            </a:fld>
            <a:endParaRPr kumimoji="1" lang="ja-JP" altLang="en-US"/>
          </a:p>
        </p:txBody>
      </p:sp>
    </p:spTree>
    <p:extLst>
      <p:ext uri="{BB962C8B-B14F-4D97-AF65-F5344CB8AC3E}">
        <p14:creationId xmlns:p14="http://schemas.microsoft.com/office/powerpoint/2010/main" val="215203141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ltLang="ja-JP"/>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20" indent="0" algn="ctr">
              <a:buNone/>
              <a:defRPr sz="2000"/>
            </a:lvl2pPr>
            <a:lvl3pPr marL="914441" indent="0" algn="ctr">
              <a:buNone/>
              <a:defRPr sz="1800"/>
            </a:lvl3pPr>
            <a:lvl4pPr marL="1371660" indent="0" algn="ctr">
              <a:buNone/>
              <a:defRPr sz="1600"/>
            </a:lvl4pPr>
            <a:lvl5pPr marL="1828881" indent="0" algn="ctr">
              <a:buNone/>
              <a:defRPr sz="1600"/>
            </a:lvl5pPr>
            <a:lvl6pPr marL="2286101" indent="0" algn="ctr">
              <a:buNone/>
              <a:defRPr sz="1600"/>
            </a:lvl6pPr>
            <a:lvl7pPr marL="2743322" indent="0" algn="ctr">
              <a:buNone/>
              <a:defRPr sz="1600"/>
            </a:lvl7pPr>
            <a:lvl8pPr marL="3200541" indent="0" algn="ctr">
              <a:buNone/>
              <a:defRPr sz="1600"/>
            </a:lvl8pPr>
            <a:lvl9pPr marL="3657761" indent="0" algn="ctr">
              <a:buNone/>
              <a:defRPr sz="1600"/>
            </a:lvl9pPr>
          </a:lstStyle>
          <a:p>
            <a:r>
              <a:rPr lang="en-US" altLang="ja-JP"/>
              <a:t>Click to edit Master subtitle style</a:t>
            </a:r>
            <a:endParaRPr lang="en-US" dirty="0"/>
          </a:p>
        </p:txBody>
      </p:sp>
      <p:sp>
        <p:nvSpPr>
          <p:cNvPr id="4" name="Date Placeholder 3"/>
          <p:cNvSpPr>
            <a:spLocks noGrp="1"/>
          </p:cNvSpPr>
          <p:nvPr>
            <p:ph type="dt" sz="half" idx="10"/>
          </p:nvPr>
        </p:nvSpPr>
        <p:spPr/>
        <p:txBody>
          <a:bodyPr/>
          <a:lstStyle/>
          <a:p>
            <a:fld id="{1C8A16E6-5392-44B4-BF73-DD73E575C322}" type="datetime1">
              <a:rPr kumimoji="1" lang="ja-JP" altLang="en-US" smtClean="0"/>
              <a:t>2024/1/14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72C0EB-4A38-4C9B-A0F6-C3406A310D5B}" type="slidenum">
              <a:rPr kumimoji="1" lang="ja-JP" altLang="en-US" smtClean="0"/>
              <a:t>‹#›</a:t>
            </a:fld>
            <a:endParaRPr kumimoji="1" lang="ja-JP" altLang="en-US"/>
          </a:p>
        </p:txBody>
      </p:sp>
    </p:spTree>
    <p:extLst>
      <p:ext uri="{BB962C8B-B14F-4D97-AF65-F5344CB8AC3E}">
        <p14:creationId xmlns:p14="http://schemas.microsoft.com/office/powerpoint/2010/main" val="2805758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4" name="Date Placeholder 3"/>
          <p:cNvSpPr>
            <a:spLocks noGrp="1"/>
          </p:cNvSpPr>
          <p:nvPr>
            <p:ph type="dt" sz="half" idx="10"/>
          </p:nvPr>
        </p:nvSpPr>
        <p:spPr/>
        <p:txBody>
          <a:bodyPr/>
          <a:lstStyle/>
          <a:p>
            <a:fld id="{45B4248D-2411-42F6-B4BF-5472D5218A1D}" type="datetime1">
              <a:rPr kumimoji="1" lang="ja-JP" altLang="en-US" smtClean="0"/>
              <a:t>2024/1/14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72C0EB-4A38-4C9B-A0F6-C3406A310D5B}" type="slidenum">
              <a:rPr kumimoji="1" lang="ja-JP" altLang="en-US" smtClean="0"/>
              <a:t>‹#›</a:t>
            </a:fld>
            <a:endParaRPr kumimoji="1" lang="ja-JP" altLang="en-US"/>
          </a:p>
        </p:txBody>
      </p:sp>
    </p:spTree>
    <p:extLst>
      <p:ext uri="{BB962C8B-B14F-4D97-AF65-F5344CB8AC3E}">
        <p14:creationId xmlns:p14="http://schemas.microsoft.com/office/powerpoint/2010/main" val="1918665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5" y="365125"/>
            <a:ext cx="2135981" cy="5811838"/>
          </a:xfrm>
        </p:spPr>
        <p:txBody>
          <a:bodyPr vert="eaVert"/>
          <a:lstStyle/>
          <a:p>
            <a:r>
              <a:rPr lang="en-US" altLang="ja-JP"/>
              <a:t>Click to edit Master title style</a:t>
            </a:r>
            <a:endParaRPr lang="en-US" dirty="0"/>
          </a:p>
        </p:txBody>
      </p:sp>
      <p:sp>
        <p:nvSpPr>
          <p:cNvPr id="3" name="Vertical Text Placeholder 2"/>
          <p:cNvSpPr>
            <a:spLocks noGrp="1"/>
          </p:cNvSpPr>
          <p:nvPr>
            <p:ph type="body" orient="vert" idx="1"/>
          </p:nvPr>
        </p:nvSpPr>
        <p:spPr>
          <a:xfrm>
            <a:off x="681041" y="365125"/>
            <a:ext cx="6284119" cy="5811838"/>
          </a:xfrm>
        </p:spPr>
        <p:txBody>
          <a:bodyPr vert="eaVert"/>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4" name="Date Placeholder 3"/>
          <p:cNvSpPr>
            <a:spLocks noGrp="1"/>
          </p:cNvSpPr>
          <p:nvPr>
            <p:ph type="dt" sz="half" idx="10"/>
          </p:nvPr>
        </p:nvSpPr>
        <p:spPr/>
        <p:txBody>
          <a:bodyPr/>
          <a:lstStyle/>
          <a:p>
            <a:fld id="{1379F1DC-BE7D-45B6-9212-D65B5DC75634}" type="datetime1">
              <a:rPr kumimoji="1" lang="ja-JP" altLang="en-US" smtClean="0"/>
              <a:t>2024/1/14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72C0EB-4A38-4C9B-A0F6-C3406A310D5B}" type="slidenum">
              <a:rPr kumimoji="1" lang="ja-JP" altLang="en-US" smtClean="0"/>
              <a:t>‹#›</a:t>
            </a:fld>
            <a:endParaRPr kumimoji="1" lang="ja-JP" altLang="en-US"/>
          </a:p>
        </p:txBody>
      </p:sp>
    </p:spTree>
    <p:extLst>
      <p:ext uri="{BB962C8B-B14F-4D97-AF65-F5344CB8AC3E}">
        <p14:creationId xmlns:p14="http://schemas.microsoft.com/office/powerpoint/2010/main" val="3929118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a:t>Click to edit Master title style</a:t>
            </a:r>
            <a:endParaRPr lang="en-US" dirty="0"/>
          </a:p>
        </p:txBody>
      </p:sp>
      <p:sp>
        <p:nvSpPr>
          <p:cNvPr id="3" name="Content Placeholder 2"/>
          <p:cNvSpPr>
            <a:spLocks noGrp="1"/>
          </p:cNvSpPr>
          <p:nvPr>
            <p:ph idx="1"/>
          </p:nvPr>
        </p:nvSpPr>
        <p:spPr/>
        <p:txBody>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4" name="Date Placeholder 3"/>
          <p:cNvSpPr>
            <a:spLocks noGrp="1"/>
          </p:cNvSpPr>
          <p:nvPr>
            <p:ph type="dt" sz="half" idx="10"/>
          </p:nvPr>
        </p:nvSpPr>
        <p:spPr/>
        <p:txBody>
          <a:bodyPr/>
          <a:lstStyle/>
          <a:p>
            <a:fld id="{91B1789A-673E-499B-8456-EF43A69A5BEB}" type="datetime1">
              <a:rPr kumimoji="1" lang="ja-JP" altLang="en-US" smtClean="0"/>
              <a:t>2024/1/14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72C0EB-4A38-4C9B-A0F6-C3406A310D5B}" type="slidenum">
              <a:rPr kumimoji="1" lang="ja-JP" altLang="en-US" smtClean="0"/>
              <a:t>‹#›</a:t>
            </a:fld>
            <a:endParaRPr kumimoji="1" lang="ja-JP" altLang="en-US"/>
          </a:p>
        </p:txBody>
      </p:sp>
    </p:spTree>
    <p:extLst>
      <p:ext uri="{BB962C8B-B14F-4D97-AF65-F5344CB8AC3E}">
        <p14:creationId xmlns:p14="http://schemas.microsoft.com/office/powerpoint/2010/main" val="4014010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81" y="1709746"/>
            <a:ext cx="8543925" cy="2852737"/>
          </a:xfrm>
        </p:spPr>
        <p:txBody>
          <a:bodyPr anchor="b"/>
          <a:lstStyle>
            <a:lvl1pPr>
              <a:defRPr sz="6000"/>
            </a:lvl1pPr>
          </a:lstStyle>
          <a:p>
            <a:r>
              <a:rPr lang="en-US" altLang="ja-JP"/>
              <a:t>Click to edit Master title style</a:t>
            </a:r>
            <a:endParaRPr lang="en-US" dirty="0"/>
          </a:p>
        </p:txBody>
      </p:sp>
      <p:sp>
        <p:nvSpPr>
          <p:cNvPr id="3" name="Text Placeholder 2"/>
          <p:cNvSpPr>
            <a:spLocks noGrp="1"/>
          </p:cNvSpPr>
          <p:nvPr>
            <p:ph type="body" idx="1"/>
          </p:nvPr>
        </p:nvSpPr>
        <p:spPr>
          <a:xfrm>
            <a:off x="675881" y="4589471"/>
            <a:ext cx="8543925" cy="1500187"/>
          </a:xfrm>
        </p:spPr>
        <p:txBody>
          <a:bodyPr/>
          <a:lstStyle>
            <a:lvl1pPr marL="0" indent="0">
              <a:buNone/>
              <a:defRPr sz="2400">
                <a:solidFill>
                  <a:schemeClr val="tx1"/>
                </a:solidFill>
              </a:defRPr>
            </a:lvl1pPr>
            <a:lvl2pPr marL="457220" indent="0">
              <a:buNone/>
              <a:defRPr sz="2000">
                <a:solidFill>
                  <a:schemeClr val="tx1">
                    <a:tint val="75000"/>
                  </a:schemeClr>
                </a:solidFill>
              </a:defRPr>
            </a:lvl2pPr>
            <a:lvl3pPr marL="914441" indent="0">
              <a:buNone/>
              <a:defRPr sz="1800">
                <a:solidFill>
                  <a:schemeClr val="tx1">
                    <a:tint val="75000"/>
                  </a:schemeClr>
                </a:solidFill>
              </a:defRPr>
            </a:lvl3pPr>
            <a:lvl4pPr marL="1371660" indent="0">
              <a:buNone/>
              <a:defRPr sz="1600">
                <a:solidFill>
                  <a:schemeClr val="tx1">
                    <a:tint val="75000"/>
                  </a:schemeClr>
                </a:solidFill>
              </a:defRPr>
            </a:lvl4pPr>
            <a:lvl5pPr marL="1828881" indent="0">
              <a:buNone/>
              <a:defRPr sz="1600">
                <a:solidFill>
                  <a:schemeClr val="tx1">
                    <a:tint val="75000"/>
                  </a:schemeClr>
                </a:solidFill>
              </a:defRPr>
            </a:lvl5pPr>
            <a:lvl6pPr marL="2286101" indent="0">
              <a:buNone/>
              <a:defRPr sz="1600">
                <a:solidFill>
                  <a:schemeClr val="tx1">
                    <a:tint val="75000"/>
                  </a:schemeClr>
                </a:solidFill>
              </a:defRPr>
            </a:lvl6pPr>
            <a:lvl7pPr marL="2743322" indent="0">
              <a:buNone/>
              <a:defRPr sz="1600">
                <a:solidFill>
                  <a:schemeClr val="tx1">
                    <a:tint val="75000"/>
                  </a:schemeClr>
                </a:solidFill>
              </a:defRPr>
            </a:lvl7pPr>
            <a:lvl8pPr marL="3200541" indent="0">
              <a:buNone/>
              <a:defRPr sz="1600">
                <a:solidFill>
                  <a:schemeClr val="tx1">
                    <a:tint val="75000"/>
                  </a:schemeClr>
                </a:solidFill>
              </a:defRPr>
            </a:lvl8pPr>
            <a:lvl9pPr marL="3657761" indent="0">
              <a:buNone/>
              <a:defRPr sz="1600">
                <a:solidFill>
                  <a:schemeClr val="tx1">
                    <a:tint val="75000"/>
                  </a:schemeClr>
                </a:solidFill>
              </a:defRPr>
            </a:lvl9pPr>
          </a:lstStyle>
          <a:p>
            <a:pPr lvl="0"/>
            <a:r>
              <a:rPr lang="en-US" altLang="ja-JP"/>
              <a:t>Click to edit Master text styles</a:t>
            </a:r>
          </a:p>
        </p:txBody>
      </p:sp>
      <p:sp>
        <p:nvSpPr>
          <p:cNvPr id="4" name="Date Placeholder 3"/>
          <p:cNvSpPr>
            <a:spLocks noGrp="1"/>
          </p:cNvSpPr>
          <p:nvPr>
            <p:ph type="dt" sz="half" idx="10"/>
          </p:nvPr>
        </p:nvSpPr>
        <p:spPr/>
        <p:txBody>
          <a:bodyPr/>
          <a:lstStyle/>
          <a:p>
            <a:fld id="{0A2ED6E0-4E0E-4B55-AAE6-2197E71DDC5F}" type="datetime1">
              <a:rPr kumimoji="1" lang="ja-JP" altLang="en-US" smtClean="0"/>
              <a:t>2024/1/14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72C0EB-4A38-4C9B-A0F6-C3406A310D5B}" type="slidenum">
              <a:rPr kumimoji="1" lang="ja-JP" altLang="en-US" smtClean="0"/>
              <a:t>‹#›</a:t>
            </a:fld>
            <a:endParaRPr kumimoji="1" lang="ja-JP" altLang="en-US"/>
          </a:p>
        </p:txBody>
      </p:sp>
    </p:spTree>
    <p:extLst>
      <p:ext uri="{BB962C8B-B14F-4D97-AF65-F5344CB8AC3E}">
        <p14:creationId xmlns:p14="http://schemas.microsoft.com/office/powerpoint/2010/main" val="177637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5" name="Date Placeholder 4"/>
          <p:cNvSpPr>
            <a:spLocks noGrp="1"/>
          </p:cNvSpPr>
          <p:nvPr>
            <p:ph type="dt" sz="half" idx="10"/>
          </p:nvPr>
        </p:nvSpPr>
        <p:spPr/>
        <p:txBody>
          <a:bodyPr/>
          <a:lstStyle/>
          <a:p>
            <a:fld id="{A30AE558-E17C-4821-8625-0DA6F14982EC}" type="datetime1">
              <a:rPr kumimoji="1" lang="ja-JP" altLang="en-US" smtClean="0"/>
              <a:t>2024/1/14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072C0EB-4A38-4C9B-A0F6-C3406A310D5B}" type="slidenum">
              <a:rPr kumimoji="1" lang="ja-JP" altLang="en-US" smtClean="0"/>
              <a:t>‹#›</a:t>
            </a:fld>
            <a:endParaRPr kumimoji="1" lang="ja-JP" altLang="en-US"/>
          </a:p>
        </p:txBody>
      </p:sp>
    </p:spTree>
    <p:extLst>
      <p:ext uri="{BB962C8B-B14F-4D97-AF65-F5344CB8AC3E}">
        <p14:creationId xmlns:p14="http://schemas.microsoft.com/office/powerpoint/2010/main" val="1176996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9" y="365129"/>
            <a:ext cx="8543925" cy="1325563"/>
          </a:xfrm>
        </p:spPr>
        <p:txBody>
          <a:bodyPr/>
          <a:lstStyle/>
          <a:p>
            <a:r>
              <a:rPr lang="en-US" altLang="ja-JP"/>
              <a:t>Click to edit Master title style</a:t>
            </a:r>
            <a:endParaRPr lang="en-US" dirty="0"/>
          </a:p>
        </p:txBody>
      </p:sp>
      <p:sp>
        <p:nvSpPr>
          <p:cNvPr id="3" name="Text Placeholder 2"/>
          <p:cNvSpPr>
            <a:spLocks noGrp="1"/>
          </p:cNvSpPr>
          <p:nvPr>
            <p:ph type="body" idx="1"/>
          </p:nvPr>
        </p:nvSpPr>
        <p:spPr>
          <a:xfrm>
            <a:off x="682331" y="1681163"/>
            <a:ext cx="4190702" cy="823912"/>
          </a:xfrm>
        </p:spPr>
        <p:txBody>
          <a:bodyPr anchor="b"/>
          <a:lstStyle>
            <a:lvl1pPr marL="0" indent="0">
              <a:buNone/>
              <a:defRPr sz="2400" b="1"/>
            </a:lvl1pPr>
            <a:lvl2pPr marL="457220" indent="0">
              <a:buNone/>
              <a:defRPr sz="2000" b="1"/>
            </a:lvl2pPr>
            <a:lvl3pPr marL="914441" indent="0">
              <a:buNone/>
              <a:defRPr sz="1800" b="1"/>
            </a:lvl3pPr>
            <a:lvl4pPr marL="1371660" indent="0">
              <a:buNone/>
              <a:defRPr sz="1600" b="1"/>
            </a:lvl4pPr>
            <a:lvl5pPr marL="1828881" indent="0">
              <a:buNone/>
              <a:defRPr sz="1600" b="1"/>
            </a:lvl5pPr>
            <a:lvl6pPr marL="2286101" indent="0">
              <a:buNone/>
              <a:defRPr sz="1600" b="1"/>
            </a:lvl6pPr>
            <a:lvl7pPr marL="2743322" indent="0">
              <a:buNone/>
              <a:defRPr sz="1600" b="1"/>
            </a:lvl7pPr>
            <a:lvl8pPr marL="3200541" indent="0">
              <a:buNone/>
              <a:defRPr sz="1600" b="1"/>
            </a:lvl8pPr>
            <a:lvl9pPr marL="3657761" indent="0">
              <a:buNone/>
              <a:defRPr sz="1600" b="1"/>
            </a:lvl9pPr>
          </a:lstStyle>
          <a:p>
            <a:pPr lvl="0"/>
            <a:r>
              <a:rPr lang="en-US" altLang="ja-JP"/>
              <a:t>Click to edit Master text styles</a:t>
            </a:r>
          </a:p>
        </p:txBody>
      </p:sp>
      <p:sp>
        <p:nvSpPr>
          <p:cNvPr id="4" name="Content Placeholder 3"/>
          <p:cNvSpPr>
            <a:spLocks noGrp="1"/>
          </p:cNvSpPr>
          <p:nvPr>
            <p:ph sz="half" idx="2"/>
          </p:nvPr>
        </p:nvSpPr>
        <p:spPr>
          <a:xfrm>
            <a:off x="682331" y="2505075"/>
            <a:ext cx="4190702" cy="3684588"/>
          </a:xfrm>
        </p:spPr>
        <p:txBody>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20" indent="0">
              <a:buNone/>
              <a:defRPr sz="2000" b="1"/>
            </a:lvl2pPr>
            <a:lvl3pPr marL="914441" indent="0">
              <a:buNone/>
              <a:defRPr sz="1800" b="1"/>
            </a:lvl3pPr>
            <a:lvl4pPr marL="1371660" indent="0">
              <a:buNone/>
              <a:defRPr sz="1600" b="1"/>
            </a:lvl4pPr>
            <a:lvl5pPr marL="1828881" indent="0">
              <a:buNone/>
              <a:defRPr sz="1600" b="1"/>
            </a:lvl5pPr>
            <a:lvl6pPr marL="2286101" indent="0">
              <a:buNone/>
              <a:defRPr sz="1600" b="1"/>
            </a:lvl6pPr>
            <a:lvl7pPr marL="2743322" indent="0">
              <a:buNone/>
              <a:defRPr sz="1600" b="1"/>
            </a:lvl7pPr>
            <a:lvl8pPr marL="3200541" indent="0">
              <a:buNone/>
              <a:defRPr sz="1600" b="1"/>
            </a:lvl8pPr>
            <a:lvl9pPr marL="3657761" indent="0">
              <a:buNone/>
              <a:defRPr sz="1600" b="1"/>
            </a:lvl9pPr>
          </a:lstStyle>
          <a:p>
            <a:pPr lvl="0"/>
            <a:r>
              <a:rPr lang="en-US" altLang="ja-JP"/>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7" name="Date Placeholder 6"/>
          <p:cNvSpPr>
            <a:spLocks noGrp="1"/>
          </p:cNvSpPr>
          <p:nvPr>
            <p:ph type="dt" sz="half" idx="10"/>
          </p:nvPr>
        </p:nvSpPr>
        <p:spPr/>
        <p:txBody>
          <a:bodyPr/>
          <a:lstStyle/>
          <a:p>
            <a:fld id="{AC179E37-9915-4803-A304-571EAB6673D1}" type="datetime1">
              <a:rPr kumimoji="1" lang="ja-JP" altLang="en-US" smtClean="0"/>
              <a:t>2024/1/14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072C0EB-4A38-4C9B-A0F6-C3406A310D5B}" type="slidenum">
              <a:rPr kumimoji="1" lang="ja-JP" altLang="en-US" smtClean="0"/>
              <a:t>‹#›</a:t>
            </a:fld>
            <a:endParaRPr kumimoji="1" lang="ja-JP" altLang="en-US"/>
          </a:p>
        </p:txBody>
      </p:sp>
    </p:spTree>
    <p:extLst>
      <p:ext uri="{BB962C8B-B14F-4D97-AF65-F5344CB8AC3E}">
        <p14:creationId xmlns:p14="http://schemas.microsoft.com/office/powerpoint/2010/main" val="4133272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a:t>Click to edit Master title style</a:t>
            </a:r>
            <a:endParaRPr lang="en-US" dirty="0"/>
          </a:p>
        </p:txBody>
      </p:sp>
      <p:sp>
        <p:nvSpPr>
          <p:cNvPr id="3" name="Date Placeholder 2"/>
          <p:cNvSpPr>
            <a:spLocks noGrp="1"/>
          </p:cNvSpPr>
          <p:nvPr>
            <p:ph type="dt" sz="half" idx="10"/>
          </p:nvPr>
        </p:nvSpPr>
        <p:spPr/>
        <p:txBody>
          <a:bodyPr/>
          <a:lstStyle/>
          <a:p>
            <a:fld id="{F1CBF91A-0BA1-4C24-9946-F1D67EBFF00B}" type="datetime1">
              <a:rPr kumimoji="1" lang="ja-JP" altLang="en-US" smtClean="0"/>
              <a:t>2024/1/14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072C0EB-4A38-4C9B-A0F6-C3406A310D5B}" type="slidenum">
              <a:rPr kumimoji="1" lang="ja-JP" altLang="en-US" smtClean="0"/>
              <a:t>‹#›</a:t>
            </a:fld>
            <a:endParaRPr kumimoji="1" lang="ja-JP" altLang="en-US"/>
          </a:p>
        </p:txBody>
      </p:sp>
    </p:spTree>
    <p:extLst>
      <p:ext uri="{BB962C8B-B14F-4D97-AF65-F5344CB8AC3E}">
        <p14:creationId xmlns:p14="http://schemas.microsoft.com/office/powerpoint/2010/main" val="94170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DD4EE5-4C83-4EA6-BBE6-A4E3B3481E02}" type="datetime1">
              <a:rPr kumimoji="1" lang="ja-JP" altLang="en-US" smtClean="0"/>
              <a:t>2024/1/14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072C0EB-4A38-4C9B-A0F6-C3406A310D5B}" type="slidenum">
              <a:rPr kumimoji="1" lang="ja-JP" altLang="en-US" smtClean="0"/>
              <a:t>‹#›</a:t>
            </a:fld>
            <a:endParaRPr kumimoji="1" lang="ja-JP" altLang="en-US"/>
          </a:p>
        </p:txBody>
      </p:sp>
    </p:spTree>
    <p:extLst>
      <p:ext uri="{BB962C8B-B14F-4D97-AF65-F5344CB8AC3E}">
        <p14:creationId xmlns:p14="http://schemas.microsoft.com/office/powerpoint/2010/main" val="1873000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30" y="457200"/>
            <a:ext cx="3194943" cy="1600200"/>
          </a:xfrm>
        </p:spPr>
        <p:txBody>
          <a:bodyPr anchor="b"/>
          <a:lstStyle>
            <a:lvl1pPr>
              <a:defRPr sz="3200"/>
            </a:lvl1pPr>
          </a:lstStyle>
          <a:p>
            <a:r>
              <a:rPr lang="en-US" altLang="ja-JP"/>
              <a:t>Click to edit Master title style</a:t>
            </a:r>
            <a:endParaRPr lang="en-US" dirty="0"/>
          </a:p>
        </p:txBody>
      </p:sp>
      <p:sp>
        <p:nvSpPr>
          <p:cNvPr id="3" name="Content Placeholder 2"/>
          <p:cNvSpPr>
            <a:spLocks noGrp="1"/>
          </p:cNvSpPr>
          <p:nvPr>
            <p:ph idx="1"/>
          </p:nvPr>
        </p:nvSpPr>
        <p:spPr>
          <a:xfrm>
            <a:off x="4211342" y="987433"/>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4" name="Text Placeholder 3"/>
          <p:cNvSpPr>
            <a:spLocks noGrp="1"/>
          </p:cNvSpPr>
          <p:nvPr>
            <p:ph type="body" sz="half" idx="2"/>
          </p:nvPr>
        </p:nvSpPr>
        <p:spPr>
          <a:xfrm>
            <a:off x="682330" y="2057400"/>
            <a:ext cx="3194943" cy="3811588"/>
          </a:xfrm>
        </p:spPr>
        <p:txBody>
          <a:bodyPr/>
          <a:lstStyle>
            <a:lvl1pPr marL="0" indent="0">
              <a:buNone/>
              <a:defRPr sz="1600"/>
            </a:lvl1pPr>
            <a:lvl2pPr marL="457220" indent="0">
              <a:buNone/>
              <a:defRPr sz="1400"/>
            </a:lvl2pPr>
            <a:lvl3pPr marL="914441" indent="0">
              <a:buNone/>
              <a:defRPr sz="1200"/>
            </a:lvl3pPr>
            <a:lvl4pPr marL="1371660" indent="0">
              <a:buNone/>
              <a:defRPr sz="1000"/>
            </a:lvl4pPr>
            <a:lvl5pPr marL="1828881" indent="0">
              <a:buNone/>
              <a:defRPr sz="1000"/>
            </a:lvl5pPr>
            <a:lvl6pPr marL="2286101" indent="0">
              <a:buNone/>
              <a:defRPr sz="1000"/>
            </a:lvl6pPr>
            <a:lvl7pPr marL="2743322" indent="0">
              <a:buNone/>
              <a:defRPr sz="1000"/>
            </a:lvl7pPr>
            <a:lvl8pPr marL="3200541" indent="0">
              <a:buNone/>
              <a:defRPr sz="1000"/>
            </a:lvl8pPr>
            <a:lvl9pPr marL="3657761" indent="0">
              <a:buNone/>
              <a:defRPr sz="1000"/>
            </a:lvl9pPr>
          </a:lstStyle>
          <a:p>
            <a:pPr lvl="0"/>
            <a:r>
              <a:rPr lang="en-US" altLang="ja-JP"/>
              <a:t>Click to edit Master text styles</a:t>
            </a:r>
          </a:p>
        </p:txBody>
      </p:sp>
      <p:sp>
        <p:nvSpPr>
          <p:cNvPr id="5" name="Date Placeholder 4"/>
          <p:cNvSpPr>
            <a:spLocks noGrp="1"/>
          </p:cNvSpPr>
          <p:nvPr>
            <p:ph type="dt" sz="half" idx="10"/>
          </p:nvPr>
        </p:nvSpPr>
        <p:spPr/>
        <p:txBody>
          <a:bodyPr/>
          <a:lstStyle/>
          <a:p>
            <a:fld id="{71642A99-8B1D-4578-9ADC-B1DC39504D63}" type="datetime1">
              <a:rPr kumimoji="1" lang="ja-JP" altLang="en-US" smtClean="0"/>
              <a:t>2024/1/14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072C0EB-4A38-4C9B-A0F6-C3406A310D5B}" type="slidenum">
              <a:rPr kumimoji="1" lang="ja-JP" altLang="en-US" smtClean="0"/>
              <a:t>‹#›</a:t>
            </a:fld>
            <a:endParaRPr kumimoji="1" lang="ja-JP" altLang="en-US"/>
          </a:p>
        </p:txBody>
      </p:sp>
    </p:spTree>
    <p:extLst>
      <p:ext uri="{BB962C8B-B14F-4D97-AF65-F5344CB8AC3E}">
        <p14:creationId xmlns:p14="http://schemas.microsoft.com/office/powerpoint/2010/main" val="1677296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30" y="457200"/>
            <a:ext cx="3194943" cy="1600200"/>
          </a:xfrm>
        </p:spPr>
        <p:txBody>
          <a:bodyPr anchor="b"/>
          <a:lstStyle>
            <a:lvl1pPr>
              <a:defRPr sz="3200"/>
            </a:lvl1pPr>
          </a:lstStyle>
          <a:p>
            <a:r>
              <a:rPr lang="en-US" altLang="ja-JP"/>
              <a:t>Click to edit Master title style</a:t>
            </a:r>
            <a:endParaRPr lang="en-US" dirty="0"/>
          </a:p>
        </p:txBody>
      </p:sp>
      <p:sp>
        <p:nvSpPr>
          <p:cNvPr id="3" name="Picture Placeholder 2"/>
          <p:cNvSpPr>
            <a:spLocks noGrp="1" noChangeAspect="1"/>
          </p:cNvSpPr>
          <p:nvPr>
            <p:ph type="pic" idx="1"/>
          </p:nvPr>
        </p:nvSpPr>
        <p:spPr>
          <a:xfrm>
            <a:off x="4211342" y="987433"/>
            <a:ext cx="5014913" cy="4873625"/>
          </a:xfrm>
        </p:spPr>
        <p:txBody>
          <a:bodyPr anchor="t"/>
          <a:lstStyle>
            <a:lvl1pPr marL="0" indent="0">
              <a:buNone/>
              <a:defRPr sz="3200"/>
            </a:lvl1pPr>
            <a:lvl2pPr marL="457220" indent="0">
              <a:buNone/>
              <a:defRPr sz="2800"/>
            </a:lvl2pPr>
            <a:lvl3pPr marL="914441" indent="0">
              <a:buNone/>
              <a:defRPr sz="2400"/>
            </a:lvl3pPr>
            <a:lvl4pPr marL="1371660" indent="0">
              <a:buNone/>
              <a:defRPr sz="2000"/>
            </a:lvl4pPr>
            <a:lvl5pPr marL="1828881" indent="0">
              <a:buNone/>
              <a:defRPr sz="2000"/>
            </a:lvl5pPr>
            <a:lvl6pPr marL="2286101" indent="0">
              <a:buNone/>
              <a:defRPr sz="2000"/>
            </a:lvl6pPr>
            <a:lvl7pPr marL="2743322" indent="0">
              <a:buNone/>
              <a:defRPr sz="2000"/>
            </a:lvl7pPr>
            <a:lvl8pPr marL="3200541" indent="0">
              <a:buNone/>
              <a:defRPr sz="2000"/>
            </a:lvl8pPr>
            <a:lvl9pPr marL="3657761" indent="0">
              <a:buNone/>
              <a:defRPr sz="2000"/>
            </a:lvl9pPr>
          </a:lstStyle>
          <a:p>
            <a:r>
              <a:rPr lang="en-US" altLang="ja-JP"/>
              <a:t>Click icon to add picture</a:t>
            </a:r>
            <a:endParaRPr lang="en-US" dirty="0"/>
          </a:p>
        </p:txBody>
      </p:sp>
      <p:sp>
        <p:nvSpPr>
          <p:cNvPr id="4" name="Text Placeholder 3"/>
          <p:cNvSpPr>
            <a:spLocks noGrp="1"/>
          </p:cNvSpPr>
          <p:nvPr>
            <p:ph type="body" sz="half" idx="2"/>
          </p:nvPr>
        </p:nvSpPr>
        <p:spPr>
          <a:xfrm>
            <a:off x="682330" y="2057400"/>
            <a:ext cx="3194943" cy="3811588"/>
          </a:xfrm>
        </p:spPr>
        <p:txBody>
          <a:bodyPr/>
          <a:lstStyle>
            <a:lvl1pPr marL="0" indent="0">
              <a:buNone/>
              <a:defRPr sz="1600"/>
            </a:lvl1pPr>
            <a:lvl2pPr marL="457220" indent="0">
              <a:buNone/>
              <a:defRPr sz="1400"/>
            </a:lvl2pPr>
            <a:lvl3pPr marL="914441" indent="0">
              <a:buNone/>
              <a:defRPr sz="1200"/>
            </a:lvl3pPr>
            <a:lvl4pPr marL="1371660" indent="0">
              <a:buNone/>
              <a:defRPr sz="1000"/>
            </a:lvl4pPr>
            <a:lvl5pPr marL="1828881" indent="0">
              <a:buNone/>
              <a:defRPr sz="1000"/>
            </a:lvl5pPr>
            <a:lvl6pPr marL="2286101" indent="0">
              <a:buNone/>
              <a:defRPr sz="1000"/>
            </a:lvl6pPr>
            <a:lvl7pPr marL="2743322" indent="0">
              <a:buNone/>
              <a:defRPr sz="1000"/>
            </a:lvl7pPr>
            <a:lvl8pPr marL="3200541" indent="0">
              <a:buNone/>
              <a:defRPr sz="1000"/>
            </a:lvl8pPr>
            <a:lvl9pPr marL="3657761" indent="0">
              <a:buNone/>
              <a:defRPr sz="1000"/>
            </a:lvl9pPr>
          </a:lstStyle>
          <a:p>
            <a:pPr lvl="0"/>
            <a:r>
              <a:rPr lang="en-US" altLang="ja-JP"/>
              <a:t>Click to edit Master text styles</a:t>
            </a:r>
          </a:p>
        </p:txBody>
      </p:sp>
      <p:sp>
        <p:nvSpPr>
          <p:cNvPr id="5" name="Date Placeholder 4"/>
          <p:cNvSpPr>
            <a:spLocks noGrp="1"/>
          </p:cNvSpPr>
          <p:nvPr>
            <p:ph type="dt" sz="half" idx="10"/>
          </p:nvPr>
        </p:nvSpPr>
        <p:spPr/>
        <p:txBody>
          <a:bodyPr/>
          <a:lstStyle/>
          <a:p>
            <a:fld id="{EFADDC41-B9E3-45A8-9B63-F52FE064211C}" type="datetime1">
              <a:rPr kumimoji="1" lang="ja-JP" altLang="en-US" smtClean="0"/>
              <a:t>2024/1/14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072C0EB-4A38-4C9B-A0F6-C3406A310D5B}" type="slidenum">
              <a:rPr kumimoji="1" lang="ja-JP" altLang="en-US" smtClean="0"/>
              <a:t>‹#›</a:t>
            </a:fld>
            <a:endParaRPr kumimoji="1" lang="ja-JP" altLang="en-US"/>
          </a:p>
        </p:txBody>
      </p:sp>
    </p:spTree>
    <p:extLst>
      <p:ext uri="{BB962C8B-B14F-4D97-AF65-F5344CB8AC3E}">
        <p14:creationId xmlns:p14="http://schemas.microsoft.com/office/powerpoint/2010/main" val="2109681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9" y="365129"/>
            <a:ext cx="8543925" cy="1325563"/>
          </a:xfrm>
          <a:prstGeom prst="rect">
            <a:avLst/>
          </a:prstGeom>
        </p:spPr>
        <p:txBody>
          <a:bodyPr vert="horz" lIns="91440" tIns="45720" rIns="91440" bIns="45720" rtlCol="0" anchor="ctr">
            <a:normAutofit/>
          </a:bodyPr>
          <a:lstStyle/>
          <a:p>
            <a:r>
              <a:rPr lang="en-US" altLang="ja-JP"/>
              <a:t>Click to edit Master title style</a:t>
            </a:r>
            <a:endParaRPr lang="en-US" dirty="0"/>
          </a:p>
        </p:txBody>
      </p:sp>
      <p:sp>
        <p:nvSpPr>
          <p:cNvPr id="3" name="Text Placeholder 2"/>
          <p:cNvSpPr>
            <a:spLocks noGrp="1"/>
          </p:cNvSpPr>
          <p:nvPr>
            <p:ph type="body" idx="1"/>
          </p:nvPr>
        </p:nvSpPr>
        <p:spPr>
          <a:xfrm>
            <a:off x="681039" y="1825625"/>
            <a:ext cx="8543925" cy="4351338"/>
          </a:xfrm>
          <a:prstGeom prst="rect">
            <a:avLst/>
          </a:prstGeom>
        </p:spPr>
        <p:txBody>
          <a:bodyPr vert="horz" lIns="91440" tIns="45720" rIns="91440" bIns="45720" rtlCol="0">
            <a:normAutofit/>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4" name="Date Placeholder 3"/>
          <p:cNvSpPr>
            <a:spLocks noGrp="1"/>
          </p:cNvSpPr>
          <p:nvPr>
            <p:ph type="dt" sz="half" idx="2"/>
          </p:nvPr>
        </p:nvSpPr>
        <p:spPr>
          <a:xfrm>
            <a:off x="681038" y="6356358"/>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E2D284-ECF0-48EC-9A2E-E431DB7C7DE1}" type="datetime1">
              <a:rPr kumimoji="1" lang="ja-JP" altLang="en-US" smtClean="0"/>
              <a:t>2024/1/14</a:t>
            </a:fld>
            <a:endParaRPr kumimoji="1" lang="ja-JP" altLang="en-US"/>
          </a:p>
        </p:txBody>
      </p:sp>
      <p:sp>
        <p:nvSpPr>
          <p:cNvPr id="5" name="Footer Placeholder 4"/>
          <p:cNvSpPr>
            <a:spLocks noGrp="1"/>
          </p:cNvSpPr>
          <p:nvPr>
            <p:ph type="ftr" sz="quarter" idx="3"/>
          </p:nvPr>
        </p:nvSpPr>
        <p:spPr>
          <a:xfrm>
            <a:off x="3281364" y="6356358"/>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8"/>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72C0EB-4A38-4C9B-A0F6-C3406A310D5B}" type="slidenum">
              <a:rPr kumimoji="1" lang="ja-JP" altLang="en-US" smtClean="0"/>
              <a:t>‹#›</a:t>
            </a:fld>
            <a:endParaRPr kumimoji="1" lang="ja-JP" altLang="en-US"/>
          </a:p>
        </p:txBody>
      </p:sp>
    </p:spTree>
    <p:extLst>
      <p:ext uri="{BB962C8B-B14F-4D97-AF65-F5344CB8AC3E}">
        <p14:creationId xmlns:p14="http://schemas.microsoft.com/office/powerpoint/2010/main" val="21604995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41" rtl="0" eaLnBrk="1" latinLnBrk="0" hangingPunct="1">
        <a:lnSpc>
          <a:spcPct val="90000"/>
        </a:lnSpc>
        <a:spcBef>
          <a:spcPct val="0"/>
        </a:spcBef>
        <a:buNone/>
        <a:defRPr kumimoji="1" sz="4401" kern="1200">
          <a:solidFill>
            <a:schemeClr val="tx1"/>
          </a:solidFill>
          <a:latin typeface="+mj-lt"/>
          <a:ea typeface="+mj-ea"/>
          <a:cs typeface="+mj-cs"/>
        </a:defRPr>
      </a:lvl1pPr>
    </p:titleStyle>
    <p:bodyStyle>
      <a:lvl1pPr marL="228611" indent="-228611" algn="l" defTabSz="914441"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30" indent="-228611" algn="l" defTabSz="914441"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50" indent="-228611" algn="l" defTabSz="914441"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71" indent="-228611" algn="l" defTabSz="914441"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91" indent="-228611" algn="l" defTabSz="914441"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711" indent="-228611" algn="l" defTabSz="914441"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932" indent="-228611" algn="l" defTabSz="914441"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151" indent="-228611" algn="l" defTabSz="914441"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371" indent="-228611" algn="l" defTabSz="914441"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41" rtl="0" eaLnBrk="1" latinLnBrk="0" hangingPunct="1">
        <a:defRPr kumimoji="1" sz="1800" kern="1200">
          <a:solidFill>
            <a:schemeClr val="tx1"/>
          </a:solidFill>
          <a:latin typeface="+mn-lt"/>
          <a:ea typeface="+mn-ea"/>
          <a:cs typeface="+mn-cs"/>
        </a:defRPr>
      </a:lvl1pPr>
      <a:lvl2pPr marL="457220" algn="l" defTabSz="914441" rtl="0" eaLnBrk="1" latinLnBrk="0" hangingPunct="1">
        <a:defRPr kumimoji="1" sz="1800" kern="1200">
          <a:solidFill>
            <a:schemeClr val="tx1"/>
          </a:solidFill>
          <a:latin typeface="+mn-lt"/>
          <a:ea typeface="+mn-ea"/>
          <a:cs typeface="+mn-cs"/>
        </a:defRPr>
      </a:lvl2pPr>
      <a:lvl3pPr marL="914441" algn="l" defTabSz="914441" rtl="0" eaLnBrk="1" latinLnBrk="0" hangingPunct="1">
        <a:defRPr kumimoji="1" sz="1800" kern="1200">
          <a:solidFill>
            <a:schemeClr val="tx1"/>
          </a:solidFill>
          <a:latin typeface="+mn-lt"/>
          <a:ea typeface="+mn-ea"/>
          <a:cs typeface="+mn-cs"/>
        </a:defRPr>
      </a:lvl3pPr>
      <a:lvl4pPr marL="1371660" algn="l" defTabSz="914441" rtl="0" eaLnBrk="1" latinLnBrk="0" hangingPunct="1">
        <a:defRPr kumimoji="1" sz="1800" kern="1200">
          <a:solidFill>
            <a:schemeClr val="tx1"/>
          </a:solidFill>
          <a:latin typeface="+mn-lt"/>
          <a:ea typeface="+mn-ea"/>
          <a:cs typeface="+mn-cs"/>
        </a:defRPr>
      </a:lvl4pPr>
      <a:lvl5pPr marL="1828881" algn="l" defTabSz="914441" rtl="0" eaLnBrk="1" latinLnBrk="0" hangingPunct="1">
        <a:defRPr kumimoji="1" sz="1800" kern="1200">
          <a:solidFill>
            <a:schemeClr val="tx1"/>
          </a:solidFill>
          <a:latin typeface="+mn-lt"/>
          <a:ea typeface="+mn-ea"/>
          <a:cs typeface="+mn-cs"/>
        </a:defRPr>
      </a:lvl5pPr>
      <a:lvl6pPr marL="2286101" algn="l" defTabSz="914441" rtl="0" eaLnBrk="1" latinLnBrk="0" hangingPunct="1">
        <a:defRPr kumimoji="1" sz="1800" kern="1200">
          <a:solidFill>
            <a:schemeClr val="tx1"/>
          </a:solidFill>
          <a:latin typeface="+mn-lt"/>
          <a:ea typeface="+mn-ea"/>
          <a:cs typeface="+mn-cs"/>
        </a:defRPr>
      </a:lvl6pPr>
      <a:lvl7pPr marL="2743322" algn="l" defTabSz="914441" rtl="0" eaLnBrk="1" latinLnBrk="0" hangingPunct="1">
        <a:defRPr kumimoji="1" sz="1800" kern="1200">
          <a:solidFill>
            <a:schemeClr val="tx1"/>
          </a:solidFill>
          <a:latin typeface="+mn-lt"/>
          <a:ea typeface="+mn-ea"/>
          <a:cs typeface="+mn-cs"/>
        </a:defRPr>
      </a:lvl7pPr>
      <a:lvl8pPr marL="3200541" algn="l" defTabSz="914441" rtl="0" eaLnBrk="1" latinLnBrk="0" hangingPunct="1">
        <a:defRPr kumimoji="1" sz="1800" kern="1200">
          <a:solidFill>
            <a:schemeClr val="tx1"/>
          </a:solidFill>
          <a:latin typeface="+mn-lt"/>
          <a:ea typeface="+mn-ea"/>
          <a:cs typeface="+mn-cs"/>
        </a:defRPr>
      </a:lvl8pPr>
      <a:lvl9pPr marL="3657761" algn="l" defTabSz="914441"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jtu.or.jp/news/2023/12/15/36646/"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271868" y="3512040"/>
            <a:ext cx="7362264" cy="2000548"/>
          </a:xfrm>
          <a:prstGeom prst="rect">
            <a:avLst/>
          </a:prstGeom>
          <a:noFill/>
        </p:spPr>
        <p:txBody>
          <a:bodyPr wrap="square" rtlCol="0">
            <a:spAutoFit/>
          </a:bodyPr>
          <a:lstStyle/>
          <a:p>
            <a:pPr algn="ctr"/>
            <a:r>
              <a:rPr lang="ja-JP" altLang="en-US" sz="4800" dirty="0">
                <a:latin typeface="Meiryo UI" panose="020B0604030504040204" pitchFamily="34" charset="-128"/>
                <a:ea typeface="Meiryo UI" panose="020B0604030504040204" pitchFamily="34" charset="-128"/>
                <a:cs typeface="Arial" panose="020B0604020202020204" pitchFamily="34" charset="0"/>
              </a:rPr>
              <a:t>エリートクラス競技説明会</a:t>
            </a:r>
            <a:endParaRPr lang="en-US" altLang="ja-JP" sz="4800" dirty="0">
              <a:latin typeface="Meiryo UI" panose="020B0604030504040204" pitchFamily="34" charset="-128"/>
              <a:ea typeface="Meiryo UI" panose="020B0604030504040204" pitchFamily="34" charset="-128"/>
              <a:cs typeface="Arial" panose="020B0604020202020204" pitchFamily="34" charset="0"/>
            </a:endParaRPr>
          </a:p>
          <a:p>
            <a:endParaRPr lang="en-US" altLang="ja-JP" sz="4800" dirty="0">
              <a:latin typeface="Meiryo UI" panose="020B0604030504040204" pitchFamily="34" charset="-128"/>
              <a:ea typeface="Meiryo UI" panose="020B0604030504040204" pitchFamily="34" charset="-128"/>
              <a:cs typeface="Arial" panose="020B0604020202020204" pitchFamily="34" charset="0"/>
            </a:endParaRPr>
          </a:p>
          <a:p>
            <a:pPr algn="ctr"/>
            <a:r>
              <a:rPr lang="ja-JP" altLang="en-US" sz="2800" dirty="0">
                <a:latin typeface="Meiryo UI" panose="020B0604030504040204" pitchFamily="34" charset="-128"/>
                <a:ea typeface="Meiryo UI" panose="020B0604030504040204" pitchFamily="34" charset="-128"/>
                <a:cs typeface="Arial" panose="020B0604020202020204" pitchFamily="34" charset="0"/>
              </a:rPr>
              <a:t>エリート審判長（</a:t>
            </a:r>
            <a:r>
              <a:rPr lang="en-US" altLang="ja-JP" sz="2800" dirty="0">
                <a:latin typeface="Meiryo UI" panose="020B0604030504040204" pitchFamily="34" charset="-128"/>
                <a:ea typeface="Meiryo UI" panose="020B0604030504040204" pitchFamily="34" charset="-128"/>
                <a:cs typeface="Arial" panose="020B0604020202020204" pitchFamily="34" charset="0"/>
              </a:rPr>
              <a:t>HR</a:t>
            </a:r>
            <a:r>
              <a:rPr lang="ja-JP" altLang="en-US" sz="2800" dirty="0">
                <a:latin typeface="Meiryo UI" panose="020B0604030504040204" pitchFamily="34" charset="-128"/>
                <a:ea typeface="Meiryo UI" panose="020B0604030504040204" pitchFamily="34" charset="-128"/>
                <a:cs typeface="Arial" panose="020B0604020202020204" pitchFamily="34" charset="0"/>
              </a:rPr>
              <a:t>）　</a:t>
            </a:r>
            <a:r>
              <a:rPr lang="ja-JP" altLang="en-US" sz="2800" dirty="0">
                <a:latin typeface="Meiryo UI" panose="020B0604030504040204" pitchFamily="34" charset="-128"/>
                <a:ea typeface="Meiryo UI" panose="020B0604030504040204" pitchFamily="34" charset="-128"/>
              </a:rPr>
              <a:t>橋本 夏央子</a:t>
            </a:r>
            <a:endParaRPr lang="ja-JP" altLang="en-US" sz="4800" dirty="0">
              <a:latin typeface="Meiryo UI" panose="020B0604030504040204" pitchFamily="34" charset="-128"/>
              <a:ea typeface="Meiryo UI" panose="020B0604030504040204" pitchFamily="34" charset="-128"/>
              <a:cs typeface="Arial" panose="020B0604020202020204" pitchFamily="34" charset="0"/>
            </a:endParaRPr>
          </a:p>
        </p:txBody>
      </p:sp>
      <p:sp>
        <p:nvSpPr>
          <p:cNvPr id="5" name="正方形/長方形 4"/>
          <p:cNvSpPr/>
          <p:nvPr/>
        </p:nvSpPr>
        <p:spPr>
          <a:xfrm>
            <a:off x="546208" y="2033483"/>
            <a:ext cx="8933971" cy="523220"/>
          </a:xfrm>
          <a:prstGeom prst="rect">
            <a:avLst/>
          </a:prstGeom>
        </p:spPr>
        <p:txBody>
          <a:bodyPr wrap="square">
            <a:spAutoFit/>
          </a:bodyPr>
          <a:lstStyle/>
          <a:p>
            <a:pPr algn="ctr"/>
            <a:r>
              <a:rPr lang="ja-JP" altLang="en-US" sz="2800" b="1" dirty="0">
                <a:solidFill>
                  <a:srgbClr val="000000"/>
                </a:solidFill>
                <a:latin typeface="Meiryo UI" panose="020B0604030504040204" pitchFamily="34" charset="-128"/>
                <a:ea typeface="Meiryo UI" panose="020B0604030504040204" pitchFamily="34" charset="-128"/>
                <a:cs typeface="Arial" panose="020B0604020202020204" pitchFamily="34" charset="0"/>
              </a:rPr>
              <a:t>第</a:t>
            </a:r>
            <a:r>
              <a:rPr lang="en-US" altLang="ja-JP" sz="2800" b="1" dirty="0">
                <a:solidFill>
                  <a:srgbClr val="000000"/>
                </a:solidFill>
                <a:latin typeface="Meiryo UI" panose="020B0604030504040204" pitchFamily="34" charset="-128"/>
                <a:ea typeface="Meiryo UI" panose="020B0604030504040204" pitchFamily="34" charset="-128"/>
                <a:cs typeface="Arial" panose="020B0604020202020204" pitchFamily="34" charset="0"/>
              </a:rPr>
              <a:t>1</a:t>
            </a:r>
            <a:r>
              <a:rPr lang="ja-JP" altLang="en-US" sz="2800" b="1" dirty="0">
                <a:solidFill>
                  <a:srgbClr val="000000"/>
                </a:solidFill>
                <a:latin typeface="Meiryo UI" panose="020B0604030504040204" pitchFamily="34" charset="-128"/>
                <a:ea typeface="Meiryo UI" panose="020B0604030504040204" pitchFamily="34" charset="-128"/>
                <a:cs typeface="Arial" panose="020B0604020202020204" pitchFamily="34" charset="0"/>
              </a:rPr>
              <a:t>回カーフマン・シグネチャーデュアスロン </a:t>
            </a:r>
            <a:r>
              <a:rPr lang="en-US" altLang="ja-JP" sz="2800" b="1" dirty="0">
                <a:solidFill>
                  <a:srgbClr val="000000"/>
                </a:solidFill>
                <a:latin typeface="Meiryo UI" panose="020B0604030504040204" pitchFamily="34" charset="-128"/>
                <a:ea typeface="Meiryo UI" panose="020B0604030504040204" pitchFamily="34" charset="-128"/>
                <a:cs typeface="Arial" panose="020B0604020202020204" pitchFamily="34" charset="0"/>
              </a:rPr>
              <a:t>in </a:t>
            </a:r>
            <a:r>
              <a:rPr lang="ja-JP" altLang="en-US" sz="2800" b="1" dirty="0">
                <a:solidFill>
                  <a:srgbClr val="000000"/>
                </a:solidFill>
                <a:latin typeface="Meiryo UI" panose="020B0604030504040204" pitchFamily="34" charset="-128"/>
                <a:ea typeface="Meiryo UI" panose="020B0604030504040204" pitchFamily="34" charset="-128"/>
                <a:cs typeface="Arial" panose="020B0604020202020204" pitchFamily="34" charset="0"/>
              </a:rPr>
              <a:t>東扇島 </a:t>
            </a:r>
            <a:r>
              <a:rPr lang="en-US" altLang="ja-JP" sz="2800" b="1" dirty="0">
                <a:solidFill>
                  <a:srgbClr val="000000"/>
                </a:solidFill>
                <a:latin typeface="Meiryo UI" panose="020B0604030504040204" pitchFamily="34" charset="-128"/>
                <a:ea typeface="Meiryo UI" panose="020B0604030504040204" pitchFamily="34" charset="-128"/>
                <a:cs typeface="Arial" panose="020B0604020202020204" pitchFamily="34" charset="0"/>
              </a:rPr>
              <a:t>2024</a:t>
            </a:r>
          </a:p>
        </p:txBody>
      </p:sp>
      <p:pic>
        <p:nvPicPr>
          <p:cNvPr id="3" name="Picture 2">
            <a:extLst>
              <a:ext uri="{FF2B5EF4-FFF2-40B4-BE49-F238E27FC236}">
                <a16:creationId xmlns:a16="http://schemas.microsoft.com/office/drawing/2014/main" id="{6CF3ADC0-A9C6-7BC7-9404-0C3829915B5A}"/>
              </a:ext>
            </a:extLst>
          </p:cNvPr>
          <p:cNvPicPr>
            <a:picLocks noChangeAspect="1"/>
          </p:cNvPicPr>
          <p:nvPr/>
        </p:nvPicPr>
        <p:blipFill>
          <a:blip r:embed="rId2"/>
          <a:stretch>
            <a:fillRect/>
          </a:stretch>
        </p:blipFill>
        <p:spPr>
          <a:xfrm>
            <a:off x="546205" y="535603"/>
            <a:ext cx="2318020" cy="1097287"/>
          </a:xfrm>
          <a:prstGeom prst="rect">
            <a:avLst/>
          </a:prstGeom>
        </p:spPr>
      </p:pic>
      <p:sp>
        <p:nvSpPr>
          <p:cNvPr id="6" name="TextBox 5">
            <a:extLst>
              <a:ext uri="{FF2B5EF4-FFF2-40B4-BE49-F238E27FC236}">
                <a16:creationId xmlns:a16="http://schemas.microsoft.com/office/drawing/2014/main" id="{275A39B7-DF3B-B0A0-0463-18FE4DF66524}"/>
              </a:ext>
            </a:extLst>
          </p:cNvPr>
          <p:cNvSpPr txBox="1"/>
          <p:nvPr/>
        </p:nvSpPr>
        <p:spPr>
          <a:xfrm>
            <a:off x="5147455" y="304800"/>
            <a:ext cx="4377545" cy="1569660"/>
          </a:xfrm>
          <a:prstGeom prst="rect">
            <a:avLst/>
          </a:prstGeom>
          <a:solidFill>
            <a:srgbClr val="FFFF00"/>
          </a:solidFill>
        </p:spPr>
        <p:txBody>
          <a:bodyPr wrap="none" rtlCol="0">
            <a:spAutoFit/>
          </a:bodyPr>
          <a:lstStyle/>
          <a:p>
            <a:pPr algn="ctr"/>
            <a:r>
              <a:rPr kumimoji="1" lang="ja-JP" altLang="en-US" sz="4800" b="1" dirty="0">
                <a:solidFill>
                  <a:srgbClr val="FF0000"/>
                </a:solidFill>
                <a:latin typeface="Meiryo UI" panose="020B0604030504040204" pitchFamily="34" charset="-128"/>
                <a:ea typeface="Meiryo UI" panose="020B0604030504040204" pitchFamily="34" charset="-128"/>
              </a:rPr>
              <a:t>ドラフト </a:t>
            </a:r>
            <a:r>
              <a:rPr kumimoji="1" lang="en-US" altLang="ja-JP" sz="4800" b="1" dirty="0">
                <a:solidFill>
                  <a:srgbClr val="FF0000"/>
                </a:solidFill>
                <a:latin typeface="Meiryo UI" panose="020B0604030504040204" pitchFamily="34" charset="-128"/>
                <a:ea typeface="Meiryo UI" panose="020B0604030504040204" pitchFamily="34" charset="-128"/>
              </a:rPr>
              <a:t>Ver1.0</a:t>
            </a:r>
          </a:p>
          <a:p>
            <a:pPr algn="ctr"/>
            <a:r>
              <a:rPr kumimoji="1" lang="en-US" altLang="ja-JP" sz="4800" b="1" dirty="0">
                <a:solidFill>
                  <a:srgbClr val="FF0000"/>
                </a:solidFill>
                <a:latin typeface="Meiryo UI" panose="020B0604030504040204" pitchFamily="34" charset="-128"/>
                <a:ea typeface="Meiryo UI" panose="020B0604030504040204" pitchFamily="34" charset="-128"/>
              </a:rPr>
              <a:t>1.14.2024</a:t>
            </a:r>
            <a:endParaRPr kumimoji="1" lang="ja-JP" altLang="en-US" sz="4800" b="1" dirty="0">
              <a:solidFill>
                <a:srgbClr val="FF0000"/>
              </a:solidFill>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3940810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3">
            <a:extLst>
              <a:ext uri="{FF2B5EF4-FFF2-40B4-BE49-F238E27FC236}">
                <a16:creationId xmlns:a16="http://schemas.microsoft.com/office/drawing/2014/main" id="{E3424DEF-A1AF-12BB-5B25-21E10F1D3B6F}"/>
              </a:ext>
            </a:extLst>
          </p:cNvPr>
          <p:cNvSpPr/>
          <p:nvPr/>
        </p:nvSpPr>
        <p:spPr>
          <a:xfrm>
            <a:off x="356792" y="309083"/>
            <a:ext cx="2453643" cy="461665"/>
          </a:xfrm>
          <a:prstGeom prst="rect">
            <a:avLst/>
          </a:prstGeom>
          <a:solidFill>
            <a:schemeClr val="accent5">
              <a:lumMod val="40000"/>
              <a:lumOff val="60000"/>
            </a:schemeClr>
          </a:solidFill>
          <a:ln>
            <a:solidFill>
              <a:schemeClr val="tx1"/>
            </a:solidFill>
          </a:ln>
        </p:spPr>
        <p:txBody>
          <a:bodyPr wrap="square">
            <a:spAutoFit/>
          </a:bodyPr>
          <a:lstStyle/>
          <a:p>
            <a:r>
              <a:rPr lang="ja-JP" altLang="en-US" sz="2400" b="1" dirty="0">
                <a:solidFill>
                  <a:srgbClr val="000000"/>
                </a:solidFill>
                <a:latin typeface="Meiryo UI" panose="020B0604030504040204" pitchFamily="34" charset="-128"/>
                <a:ea typeface="Meiryo UI" panose="020B0604030504040204" pitchFamily="34" charset="-128"/>
                <a:cs typeface="Arial" panose="020B0604020202020204" pitchFamily="34" charset="0"/>
              </a:rPr>
              <a:t>第ニラン（</a:t>
            </a:r>
            <a:r>
              <a:rPr lang="en-US" altLang="ja-JP" sz="2400" b="1" dirty="0">
                <a:solidFill>
                  <a:srgbClr val="000000"/>
                </a:solidFill>
                <a:latin typeface="Meiryo UI" panose="020B0604030504040204" pitchFamily="34" charset="-128"/>
                <a:ea typeface="Meiryo UI" panose="020B0604030504040204" pitchFamily="34" charset="-128"/>
                <a:cs typeface="Arial" panose="020B0604020202020204" pitchFamily="34" charset="0"/>
              </a:rPr>
              <a:t>5㎞</a:t>
            </a:r>
            <a:r>
              <a:rPr lang="ja-JP" altLang="en-US" sz="2400" b="1" dirty="0">
                <a:solidFill>
                  <a:srgbClr val="000000"/>
                </a:solidFill>
                <a:latin typeface="Meiryo UI" panose="020B0604030504040204" pitchFamily="34" charset="-128"/>
                <a:ea typeface="Meiryo UI" panose="020B0604030504040204" pitchFamily="34" charset="-128"/>
                <a:cs typeface="Arial" panose="020B0604020202020204" pitchFamily="34" charset="0"/>
              </a:rPr>
              <a:t>）</a:t>
            </a:r>
            <a:endParaRPr lang="en-US" altLang="ja-JP" sz="2400" b="1" dirty="0">
              <a:solidFill>
                <a:srgbClr val="000000"/>
              </a:solidFill>
              <a:latin typeface="Meiryo UI" panose="020B0604030504040204" pitchFamily="34" charset="-128"/>
              <a:ea typeface="Meiryo UI" panose="020B0604030504040204" pitchFamily="34" charset="-128"/>
              <a:cs typeface="Arial" panose="020B0604020202020204" pitchFamily="34" charset="0"/>
            </a:endParaRPr>
          </a:p>
        </p:txBody>
      </p:sp>
      <p:pic>
        <p:nvPicPr>
          <p:cNvPr id="10" name="Picture 9">
            <a:extLst>
              <a:ext uri="{FF2B5EF4-FFF2-40B4-BE49-F238E27FC236}">
                <a16:creationId xmlns:a16="http://schemas.microsoft.com/office/drawing/2014/main" id="{AF82281B-9C21-2762-7CE8-EB33365667D1}"/>
              </a:ext>
            </a:extLst>
          </p:cNvPr>
          <p:cNvPicPr>
            <a:picLocks noChangeAspect="1"/>
          </p:cNvPicPr>
          <p:nvPr/>
        </p:nvPicPr>
        <p:blipFill>
          <a:blip r:embed="rId2"/>
          <a:stretch>
            <a:fillRect/>
          </a:stretch>
        </p:blipFill>
        <p:spPr>
          <a:xfrm>
            <a:off x="360315" y="872342"/>
            <a:ext cx="8967013" cy="5644054"/>
          </a:xfrm>
          <a:prstGeom prst="rect">
            <a:avLst/>
          </a:prstGeom>
        </p:spPr>
      </p:pic>
      <p:sp>
        <p:nvSpPr>
          <p:cNvPr id="11" name="Rectangle 10">
            <a:extLst>
              <a:ext uri="{FF2B5EF4-FFF2-40B4-BE49-F238E27FC236}">
                <a16:creationId xmlns:a16="http://schemas.microsoft.com/office/drawing/2014/main" id="{FDEAF455-196C-70A2-90C8-9B97872E3110}"/>
              </a:ext>
            </a:extLst>
          </p:cNvPr>
          <p:cNvSpPr/>
          <p:nvPr/>
        </p:nvSpPr>
        <p:spPr>
          <a:xfrm>
            <a:off x="510990" y="5076268"/>
            <a:ext cx="1734671" cy="128008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TextBox 11">
            <a:extLst>
              <a:ext uri="{FF2B5EF4-FFF2-40B4-BE49-F238E27FC236}">
                <a16:creationId xmlns:a16="http://schemas.microsoft.com/office/drawing/2014/main" id="{D4052309-5887-0BD7-ED66-513A8E232889}"/>
              </a:ext>
            </a:extLst>
          </p:cNvPr>
          <p:cNvSpPr txBox="1"/>
          <p:nvPr/>
        </p:nvSpPr>
        <p:spPr>
          <a:xfrm>
            <a:off x="220745" y="5521861"/>
            <a:ext cx="2185214" cy="954107"/>
          </a:xfrm>
          <a:prstGeom prst="rect">
            <a:avLst/>
          </a:prstGeom>
          <a:solidFill>
            <a:schemeClr val="bg1"/>
          </a:solidFill>
        </p:spPr>
        <p:txBody>
          <a:bodyPr wrap="none" rtlCol="0">
            <a:spAutoFit/>
          </a:bodyPr>
          <a:lstStyle/>
          <a:p>
            <a:r>
              <a:rPr kumimoji="1" lang="ja-JP" altLang="en-US" sz="2400" b="1" dirty="0">
                <a:solidFill>
                  <a:srgbClr val="FF0000"/>
                </a:solidFill>
                <a:latin typeface="Meiryo UI" panose="020B0604030504040204" pitchFamily="34" charset="-128"/>
                <a:ea typeface="Meiryo UI" panose="020B0604030504040204" pitchFamily="34" charset="-128"/>
              </a:rPr>
              <a:t>◎</a:t>
            </a:r>
            <a:r>
              <a:rPr kumimoji="1" lang="ja-JP" altLang="en-US" sz="1600" b="1" dirty="0">
                <a:latin typeface="Meiryo UI" panose="020B0604030504040204" pitchFamily="34" charset="-128"/>
                <a:ea typeface="Meiryo UI" panose="020B0604030504040204" pitchFamily="34" charset="-128"/>
              </a:rPr>
              <a:t>周回数</a:t>
            </a:r>
            <a:endParaRPr kumimoji="1" lang="en-US" altLang="ja-JP" sz="1600" b="1" dirty="0">
              <a:latin typeface="Meiryo UI" panose="020B0604030504040204" pitchFamily="34" charset="-128"/>
              <a:ea typeface="Meiryo UI" panose="020B0604030504040204" pitchFamily="34" charset="-128"/>
            </a:endParaRPr>
          </a:p>
          <a:p>
            <a:r>
              <a:rPr kumimoji="1" lang="ja-JP" altLang="en-US" sz="1600" b="1" dirty="0">
                <a:latin typeface="Meiryo UI" panose="020B0604030504040204" pitchFamily="34" charset="-128"/>
                <a:ea typeface="Meiryo UI" panose="020B0604030504040204" pitchFamily="34" charset="-128"/>
              </a:rPr>
              <a:t>    エリート</a:t>
            </a:r>
            <a:r>
              <a:rPr kumimoji="1" lang="en-US" altLang="ja-JP" sz="1600" b="1" dirty="0">
                <a:latin typeface="Meiryo UI" panose="020B0604030504040204" pitchFamily="34" charset="-128"/>
                <a:ea typeface="Meiryo UI" panose="020B0604030504040204" pitchFamily="34" charset="-128"/>
              </a:rPr>
              <a:t>	     5</a:t>
            </a:r>
            <a:r>
              <a:rPr kumimoji="1" lang="ja-JP" altLang="en-US" sz="1600" b="1" dirty="0">
                <a:latin typeface="Meiryo UI" panose="020B0604030504040204" pitchFamily="34" charset="-128"/>
                <a:ea typeface="Meiryo UI" panose="020B0604030504040204" pitchFamily="34" charset="-128"/>
              </a:rPr>
              <a:t>周</a:t>
            </a:r>
            <a:endParaRPr kumimoji="1" lang="en-US" altLang="ja-JP" sz="1600" b="1" dirty="0">
              <a:latin typeface="Meiryo UI" panose="020B0604030504040204" pitchFamily="34" charset="-128"/>
              <a:ea typeface="Meiryo UI" panose="020B0604030504040204" pitchFamily="34" charset="-128"/>
            </a:endParaRPr>
          </a:p>
          <a:p>
            <a:r>
              <a:rPr kumimoji="1" lang="ja-JP" altLang="en-US" sz="1600" b="1" dirty="0">
                <a:latin typeface="Meiryo UI" panose="020B0604030504040204" pitchFamily="34" charset="-128"/>
                <a:ea typeface="Meiryo UI" panose="020B0604030504040204" pitchFamily="34" charset="-128"/>
              </a:rPr>
              <a:t>  （</a:t>
            </a:r>
            <a:r>
              <a:rPr kumimoji="1" lang="en-US" altLang="ja-JP" sz="1600" b="1" dirty="0">
                <a:latin typeface="Meiryo UI" panose="020B0604030504040204" pitchFamily="34" charset="-128"/>
                <a:ea typeface="Meiryo UI" panose="020B0604030504040204" pitchFamily="34" charset="-128"/>
              </a:rPr>
              <a:t>1</a:t>
            </a:r>
            <a:r>
              <a:rPr kumimoji="1" lang="ja-JP" altLang="en-US" sz="1600" b="1" dirty="0">
                <a:latin typeface="Meiryo UI" panose="020B0604030504040204" pitchFamily="34" charset="-128"/>
                <a:ea typeface="Meiryo UI" panose="020B0604030504040204" pitchFamily="34" charset="-128"/>
              </a:rPr>
              <a:t>周回 </a:t>
            </a:r>
            <a:r>
              <a:rPr kumimoji="1" lang="en-US" altLang="ja-JP" sz="1600" b="1" dirty="0">
                <a:latin typeface="Meiryo UI" panose="020B0604030504040204" pitchFamily="34" charset="-128"/>
                <a:ea typeface="Meiryo UI" panose="020B0604030504040204" pitchFamily="34" charset="-128"/>
              </a:rPr>
              <a:t>1,000</a:t>
            </a:r>
            <a:r>
              <a:rPr kumimoji="1" lang="ja-JP" altLang="en-US" sz="1600" b="1" dirty="0">
                <a:latin typeface="Meiryo UI" panose="020B0604030504040204" pitchFamily="34" charset="-128"/>
                <a:ea typeface="Meiryo UI" panose="020B0604030504040204" pitchFamily="34" charset="-128"/>
              </a:rPr>
              <a:t>ｍ）</a:t>
            </a:r>
          </a:p>
        </p:txBody>
      </p:sp>
      <p:sp>
        <p:nvSpPr>
          <p:cNvPr id="13" name="TextBox 12">
            <a:extLst>
              <a:ext uri="{FF2B5EF4-FFF2-40B4-BE49-F238E27FC236}">
                <a16:creationId xmlns:a16="http://schemas.microsoft.com/office/drawing/2014/main" id="{93F2A2B9-BE31-7146-19FE-008A644D5783}"/>
              </a:ext>
            </a:extLst>
          </p:cNvPr>
          <p:cNvSpPr txBox="1"/>
          <p:nvPr/>
        </p:nvSpPr>
        <p:spPr>
          <a:xfrm>
            <a:off x="2314294" y="3940370"/>
            <a:ext cx="1271502" cy="276999"/>
          </a:xfrm>
          <a:prstGeom prst="rect">
            <a:avLst/>
          </a:prstGeom>
          <a:solidFill>
            <a:schemeClr val="bg1"/>
          </a:solidFill>
          <a:ln>
            <a:solidFill>
              <a:schemeClr val="tx1"/>
            </a:solidFill>
          </a:ln>
        </p:spPr>
        <p:txBody>
          <a:bodyPr wrap="none" rtlCol="0">
            <a:spAutoFit/>
          </a:bodyPr>
          <a:lstStyle/>
          <a:p>
            <a:r>
              <a:rPr kumimoji="1" lang="ja-JP" altLang="en-US" sz="1200" b="1" dirty="0">
                <a:latin typeface="Meiryo UI" panose="020B0604030504040204" pitchFamily="34" charset="-128"/>
                <a:ea typeface="Meiryo UI" panose="020B0604030504040204" pitchFamily="34" charset="-128"/>
              </a:rPr>
              <a:t>エイドステーション</a:t>
            </a:r>
            <a:endParaRPr kumimoji="1" lang="en-US" altLang="ja-JP" sz="1200" b="1" dirty="0">
              <a:latin typeface="Meiryo UI" panose="020B0604030504040204" pitchFamily="34" charset="-128"/>
              <a:ea typeface="Meiryo UI" panose="020B0604030504040204" pitchFamily="34" charset="-128"/>
            </a:endParaRPr>
          </a:p>
        </p:txBody>
      </p:sp>
      <p:sp>
        <p:nvSpPr>
          <p:cNvPr id="14" name="Star: 5 Points 13">
            <a:extLst>
              <a:ext uri="{FF2B5EF4-FFF2-40B4-BE49-F238E27FC236}">
                <a16:creationId xmlns:a16="http://schemas.microsoft.com/office/drawing/2014/main" id="{2FA20B48-7BCD-5DCC-CB88-CCDA30453500}"/>
              </a:ext>
            </a:extLst>
          </p:cNvPr>
          <p:cNvSpPr/>
          <p:nvPr/>
        </p:nvSpPr>
        <p:spPr>
          <a:xfrm>
            <a:off x="3543605" y="3638767"/>
            <a:ext cx="275054" cy="279797"/>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Picture 14">
            <a:extLst>
              <a:ext uri="{FF2B5EF4-FFF2-40B4-BE49-F238E27FC236}">
                <a16:creationId xmlns:a16="http://schemas.microsoft.com/office/drawing/2014/main" id="{45CAE3C9-5B50-A2FD-F19B-D0F818EFDE88}"/>
              </a:ext>
            </a:extLst>
          </p:cNvPr>
          <p:cNvPicPr>
            <a:picLocks noChangeAspect="1"/>
          </p:cNvPicPr>
          <p:nvPr/>
        </p:nvPicPr>
        <p:blipFill>
          <a:blip r:embed="rId3"/>
          <a:stretch>
            <a:fillRect/>
          </a:stretch>
        </p:blipFill>
        <p:spPr>
          <a:xfrm>
            <a:off x="5870793" y="1127272"/>
            <a:ext cx="3725851" cy="2600962"/>
          </a:xfrm>
          <a:prstGeom prst="rect">
            <a:avLst/>
          </a:prstGeom>
          <a:ln>
            <a:solidFill>
              <a:schemeClr val="tx1"/>
            </a:solidFill>
          </a:ln>
        </p:spPr>
      </p:pic>
      <p:sp>
        <p:nvSpPr>
          <p:cNvPr id="16" name="Rectangle 15">
            <a:extLst>
              <a:ext uri="{FF2B5EF4-FFF2-40B4-BE49-F238E27FC236}">
                <a16:creationId xmlns:a16="http://schemas.microsoft.com/office/drawing/2014/main" id="{F1902ECA-E21F-A3DB-F0E6-4F06AD70B81A}"/>
              </a:ext>
            </a:extLst>
          </p:cNvPr>
          <p:cNvSpPr/>
          <p:nvPr/>
        </p:nvSpPr>
        <p:spPr>
          <a:xfrm>
            <a:off x="309362" y="820273"/>
            <a:ext cx="5292117" cy="46166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Straight Arrow Connector 17">
            <a:extLst>
              <a:ext uri="{FF2B5EF4-FFF2-40B4-BE49-F238E27FC236}">
                <a16:creationId xmlns:a16="http://schemas.microsoft.com/office/drawing/2014/main" id="{CFC63FBD-E768-84B4-91E4-27B2634E5A1F}"/>
              </a:ext>
            </a:extLst>
          </p:cNvPr>
          <p:cNvCxnSpPr>
            <a:cxnSpLocks/>
          </p:cNvCxnSpPr>
          <p:nvPr/>
        </p:nvCxnSpPr>
        <p:spPr>
          <a:xfrm flipV="1">
            <a:off x="4444256" y="1127275"/>
            <a:ext cx="1426537" cy="267831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9C004D87-AEE6-FE81-E970-EE9F3916C741}"/>
              </a:ext>
            </a:extLst>
          </p:cNvPr>
          <p:cNvSpPr/>
          <p:nvPr/>
        </p:nvSpPr>
        <p:spPr>
          <a:xfrm>
            <a:off x="4444255" y="3805587"/>
            <a:ext cx="2675966" cy="1809551"/>
          </a:xfrm>
          <a:prstGeom prst="rect">
            <a:avLst/>
          </a:prstGeom>
          <a:no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Straight Arrow Connector 19">
            <a:extLst>
              <a:ext uri="{FF2B5EF4-FFF2-40B4-BE49-F238E27FC236}">
                <a16:creationId xmlns:a16="http://schemas.microsoft.com/office/drawing/2014/main" id="{00D8DF2E-506A-57B6-9359-E5A1A098B9A0}"/>
              </a:ext>
            </a:extLst>
          </p:cNvPr>
          <p:cNvCxnSpPr>
            <a:cxnSpLocks/>
          </p:cNvCxnSpPr>
          <p:nvPr/>
        </p:nvCxnSpPr>
        <p:spPr>
          <a:xfrm flipV="1">
            <a:off x="7120221" y="3728234"/>
            <a:ext cx="2476423" cy="188690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Star: 5 Points 20">
            <a:extLst>
              <a:ext uri="{FF2B5EF4-FFF2-40B4-BE49-F238E27FC236}">
                <a16:creationId xmlns:a16="http://schemas.microsoft.com/office/drawing/2014/main" id="{C54BA76A-8097-3B9F-5225-17E2BB1E7CFA}"/>
              </a:ext>
            </a:extLst>
          </p:cNvPr>
          <p:cNvSpPr/>
          <p:nvPr/>
        </p:nvSpPr>
        <p:spPr>
          <a:xfrm>
            <a:off x="7152859" y="1373885"/>
            <a:ext cx="275054" cy="279797"/>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TextBox 21">
            <a:extLst>
              <a:ext uri="{FF2B5EF4-FFF2-40B4-BE49-F238E27FC236}">
                <a16:creationId xmlns:a16="http://schemas.microsoft.com/office/drawing/2014/main" id="{52CD7E55-AC25-7BCA-89A9-3D3DB15BF18F}"/>
              </a:ext>
            </a:extLst>
          </p:cNvPr>
          <p:cNvSpPr txBox="1"/>
          <p:nvPr/>
        </p:nvSpPr>
        <p:spPr>
          <a:xfrm>
            <a:off x="6516307" y="1063268"/>
            <a:ext cx="1268296" cy="276999"/>
          </a:xfrm>
          <a:prstGeom prst="rect">
            <a:avLst/>
          </a:prstGeom>
          <a:solidFill>
            <a:schemeClr val="bg1"/>
          </a:solidFill>
          <a:ln>
            <a:solidFill>
              <a:schemeClr val="tx1"/>
            </a:solidFill>
          </a:ln>
        </p:spPr>
        <p:txBody>
          <a:bodyPr wrap="none" rtlCol="0">
            <a:spAutoFit/>
          </a:bodyPr>
          <a:lstStyle/>
          <a:p>
            <a:r>
              <a:rPr kumimoji="1" lang="ja-JP" altLang="en-US" sz="1200" b="1" dirty="0">
                <a:latin typeface="Meiryo UI" panose="020B0604030504040204" pitchFamily="34" charset="-128"/>
                <a:ea typeface="Meiryo UI" panose="020B0604030504040204" pitchFamily="34" charset="-128"/>
              </a:rPr>
              <a:t>ペナルティボックス</a:t>
            </a:r>
            <a:endParaRPr kumimoji="1" lang="en-US" altLang="ja-JP" sz="1200" b="1" dirty="0">
              <a:latin typeface="Meiryo UI" panose="020B0604030504040204" pitchFamily="34" charset="-128"/>
              <a:ea typeface="Meiryo UI" panose="020B0604030504040204" pitchFamily="34" charset="-128"/>
            </a:endParaRPr>
          </a:p>
        </p:txBody>
      </p:sp>
      <p:sp>
        <p:nvSpPr>
          <p:cNvPr id="3" name="Slide Number Placeholder 2">
            <a:extLst>
              <a:ext uri="{FF2B5EF4-FFF2-40B4-BE49-F238E27FC236}">
                <a16:creationId xmlns:a16="http://schemas.microsoft.com/office/drawing/2014/main" id="{1365F990-E1C9-CE9D-83EA-39A00FEA9423}"/>
              </a:ext>
            </a:extLst>
          </p:cNvPr>
          <p:cNvSpPr>
            <a:spLocks noGrp="1"/>
          </p:cNvSpPr>
          <p:nvPr>
            <p:ph type="sldNum" sz="quarter" idx="12"/>
          </p:nvPr>
        </p:nvSpPr>
        <p:spPr/>
        <p:txBody>
          <a:bodyPr/>
          <a:lstStyle/>
          <a:p>
            <a:fld id="{F072C0EB-4A38-4C9B-A0F6-C3406A310D5B}" type="slidenum">
              <a:rPr kumimoji="1" lang="ja-JP" altLang="en-US" smtClean="0">
                <a:latin typeface="Meiryo UI" panose="020B0604030504040204" pitchFamily="34" charset="-128"/>
                <a:ea typeface="Meiryo UI" panose="020B0604030504040204" pitchFamily="34" charset="-128"/>
              </a:rPr>
              <a:t>10</a:t>
            </a:fld>
            <a:endParaRPr kumimoji="1" lang="ja-JP" altLang="en-US">
              <a:latin typeface="Meiryo UI" panose="020B0604030504040204" pitchFamily="34" charset="-128"/>
              <a:ea typeface="Meiryo UI" panose="020B0604030504040204" pitchFamily="34" charset="-128"/>
            </a:endParaRPr>
          </a:p>
        </p:txBody>
      </p:sp>
      <p:sp>
        <p:nvSpPr>
          <p:cNvPr id="17" name="テキスト ボックス 4">
            <a:extLst>
              <a:ext uri="{FF2B5EF4-FFF2-40B4-BE49-F238E27FC236}">
                <a16:creationId xmlns:a16="http://schemas.microsoft.com/office/drawing/2014/main" id="{0DCB039E-CEC2-9849-5668-8FEEAF7C980E}"/>
              </a:ext>
            </a:extLst>
          </p:cNvPr>
          <p:cNvSpPr txBox="1"/>
          <p:nvPr/>
        </p:nvSpPr>
        <p:spPr>
          <a:xfrm>
            <a:off x="356794" y="849350"/>
            <a:ext cx="5143155" cy="1569660"/>
          </a:xfrm>
          <a:prstGeom prst="rect">
            <a:avLst/>
          </a:prstGeom>
          <a:solidFill>
            <a:schemeClr val="bg1"/>
          </a:solidFill>
          <a:ln>
            <a:solidFill>
              <a:schemeClr val="tx1"/>
            </a:solidFill>
          </a:ln>
        </p:spPr>
        <p:txBody>
          <a:bodyPr wrap="square" rtlCol="0">
            <a:spAutoFit/>
          </a:bodyPr>
          <a:lstStyle/>
          <a:p>
            <a:pPr marL="285763" indent="-285763">
              <a:buFont typeface="Arial" panose="020B0604020202020204" pitchFamily="34" charset="0"/>
              <a:buChar char="•"/>
            </a:pPr>
            <a:r>
              <a:rPr lang="ja-JP" altLang="en-US" sz="1600" b="1" dirty="0">
                <a:latin typeface="Meiryo UI" panose="020B0604030504040204" pitchFamily="34" charset="-128"/>
                <a:ea typeface="Meiryo UI" panose="020B0604030504040204" pitchFamily="34" charset="-128"/>
              </a:rPr>
              <a:t>周回は時計回り。ラップオーディットを行う。</a:t>
            </a:r>
            <a:endParaRPr lang="en-US" altLang="ja-JP" sz="1600" b="1" dirty="0">
              <a:latin typeface="Meiryo UI" panose="020B0604030504040204" pitchFamily="34" charset="-128"/>
              <a:ea typeface="Meiryo UI" panose="020B0604030504040204" pitchFamily="34" charset="-128"/>
            </a:endParaRPr>
          </a:p>
          <a:p>
            <a:pPr marL="285763" indent="-285763">
              <a:buFont typeface="Arial" panose="020B0604020202020204" pitchFamily="34" charset="0"/>
              <a:buChar char="•"/>
            </a:pPr>
            <a:r>
              <a:rPr lang="ja-JP" altLang="en-US" sz="1600" b="1" dirty="0">
                <a:latin typeface="Meiryo UI" panose="020B0604030504040204" pitchFamily="34" charset="-128"/>
                <a:ea typeface="Meiryo UI" panose="020B0604030504040204" pitchFamily="34" charset="-128"/>
              </a:rPr>
              <a:t>エイドステーションはコース中</a:t>
            </a:r>
            <a:r>
              <a:rPr lang="en-US" altLang="ja-JP" sz="1600" b="1" dirty="0">
                <a:latin typeface="Meiryo UI" panose="020B0604030504040204" pitchFamily="34" charset="-128"/>
                <a:ea typeface="Meiryo UI" panose="020B0604030504040204" pitchFamily="34" charset="-128"/>
              </a:rPr>
              <a:t>1</a:t>
            </a:r>
            <a:r>
              <a:rPr lang="ja-JP" altLang="en-US" sz="1600" b="1" dirty="0">
                <a:latin typeface="Meiryo UI" panose="020B0604030504040204" pitchFamily="34" charset="-128"/>
                <a:ea typeface="Meiryo UI" panose="020B0604030504040204" pitchFamily="34" charset="-128"/>
              </a:rPr>
              <a:t>か所。</a:t>
            </a:r>
            <a:endParaRPr lang="en-US" altLang="ja-JP" sz="1600" b="1" dirty="0">
              <a:latin typeface="Meiryo UI" panose="020B0604030504040204" pitchFamily="34" charset="-128"/>
              <a:ea typeface="Meiryo UI" panose="020B0604030504040204" pitchFamily="34" charset="-128"/>
            </a:endParaRPr>
          </a:p>
          <a:p>
            <a:pPr marL="285763" indent="-285763">
              <a:buFont typeface="Arial" panose="020B0604020202020204" pitchFamily="34" charset="0"/>
              <a:buChar char="•"/>
            </a:pPr>
            <a:r>
              <a:rPr lang="ja-JP" altLang="en-US" sz="1600" b="1" dirty="0">
                <a:latin typeface="Meiryo UI" panose="020B0604030504040204" pitchFamily="34" charset="-128"/>
                <a:ea typeface="Meiryo UI" panose="020B0604030504040204" pitchFamily="34" charset="-128"/>
              </a:rPr>
              <a:t>ペナルティボックスを設置（ボードにナンバー表示のあった選手はボックスに入り、ペナルティを受ける→受けずにフィニッシュした場合は</a:t>
            </a:r>
            <a:r>
              <a:rPr lang="en-US" altLang="ja-JP" sz="1600" b="1" dirty="0">
                <a:latin typeface="Meiryo UI" panose="020B0604030504040204" pitchFamily="34" charset="-128"/>
                <a:ea typeface="Meiryo UI" panose="020B0604030504040204" pitchFamily="34" charset="-128"/>
              </a:rPr>
              <a:t>DSQ</a:t>
            </a:r>
            <a:r>
              <a:rPr lang="ja-JP" altLang="en-US" sz="1600" b="1" dirty="0">
                <a:latin typeface="Meiryo UI" panose="020B0604030504040204" pitchFamily="34" charset="-128"/>
                <a:ea typeface="Meiryo UI" panose="020B0604030504040204" pitchFamily="34" charset="-128"/>
              </a:rPr>
              <a:t>）</a:t>
            </a:r>
            <a:endParaRPr lang="en-US" altLang="ja-JP" sz="1600" b="1" dirty="0">
              <a:latin typeface="Meiryo UI" panose="020B0604030504040204" pitchFamily="34" charset="-128"/>
              <a:ea typeface="Meiryo UI" panose="020B0604030504040204" pitchFamily="34" charset="-128"/>
            </a:endParaRPr>
          </a:p>
          <a:p>
            <a:pPr marL="285763" indent="-285763">
              <a:buFont typeface="Arial" panose="020B0604020202020204" pitchFamily="34" charset="0"/>
              <a:buChar char="•"/>
            </a:pPr>
            <a:r>
              <a:rPr lang="ja-JP" altLang="en-US" sz="1600" b="1" dirty="0">
                <a:latin typeface="Meiryo UI" panose="020B0604030504040204" pitchFamily="34" charset="-128"/>
                <a:ea typeface="Meiryo UI" panose="020B0604030504040204" pitchFamily="34" charset="-128"/>
              </a:rPr>
              <a:t>周回遅れのランナーは、抜かれた選手の後続禁止</a:t>
            </a:r>
          </a:p>
        </p:txBody>
      </p:sp>
      <p:sp>
        <p:nvSpPr>
          <p:cNvPr id="23" name="Rectangle 22">
            <a:extLst>
              <a:ext uri="{FF2B5EF4-FFF2-40B4-BE49-F238E27FC236}">
                <a16:creationId xmlns:a16="http://schemas.microsoft.com/office/drawing/2014/main" id="{5B4DA4A2-70B5-C199-821A-590D37B334CB}"/>
              </a:ext>
            </a:extLst>
          </p:cNvPr>
          <p:cNvSpPr/>
          <p:nvPr/>
        </p:nvSpPr>
        <p:spPr>
          <a:xfrm>
            <a:off x="2341387" y="5960535"/>
            <a:ext cx="3084053" cy="18965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87030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56792" y="959185"/>
            <a:ext cx="8596805" cy="4708981"/>
          </a:xfrm>
          <a:prstGeom prst="rect">
            <a:avLst/>
          </a:prstGeom>
          <a:noFill/>
          <a:ln>
            <a:noFill/>
          </a:ln>
        </p:spPr>
        <p:txBody>
          <a:bodyPr wrap="square" rtlCol="0">
            <a:spAutoFit/>
          </a:bodyPr>
          <a:lstStyle/>
          <a:p>
            <a:r>
              <a:rPr lang="en-US" altLang="ja-JP" sz="2000" dirty="0">
                <a:latin typeface="Meiryo UI" panose="020B0604030504040204" pitchFamily="34" charset="-128"/>
                <a:ea typeface="Meiryo UI" panose="020B0604030504040204" pitchFamily="34" charset="-128"/>
              </a:rPr>
              <a:t>【</a:t>
            </a:r>
            <a:r>
              <a:rPr lang="ja-JP" altLang="en-US" sz="2000" dirty="0">
                <a:latin typeface="Meiryo UI" panose="020B0604030504040204" pitchFamily="34" charset="-128"/>
                <a:ea typeface="Meiryo UI" panose="020B0604030504040204" pitchFamily="34" charset="-128"/>
              </a:rPr>
              <a:t>記録</a:t>
            </a:r>
            <a:r>
              <a:rPr lang="en-US" altLang="ja-JP" sz="2000" dirty="0">
                <a:latin typeface="Meiryo UI" panose="020B0604030504040204" pitchFamily="34" charset="-128"/>
                <a:ea typeface="Meiryo UI" panose="020B0604030504040204" pitchFamily="34" charset="-128"/>
              </a:rPr>
              <a:t>】</a:t>
            </a:r>
          </a:p>
          <a:p>
            <a:r>
              <a:rPr lang="ja-JP" altLang="en-US" sz="2000" dirty="0">
                <a:latin typeface="Meiryo UI" panose="020B0604030504040204" pitchFamily="34" charset="-128"/>
                <a:ea typeface="Meiryo UI" panose="020B0604030504040204" pitchFamily="34" charset="-128"/>
              </a:rPr>
              <a:t>・機械計測・計時を採用します。</a:t>
            </a:r>
            <a:endParaRPr lang="en-US" altLang="ja-JP" sz="2000" dirty="0">
              <a:latin typeface="Meiryo UI" panose="020B0604030504040204" pitchFamily="34" charset="-128"/>
              <a:ea typeface="Meiryo UI" panose="020B0604030504040204" pitchFamily="34" charset="-128"/>
            </a:endParaRPr>
          </a:p>
          <a:p>
            <a:r>
              <a:rPr lang="ja-JP" altLang="en-US" sz="2000" dirty="0">
                <a:latin typeface="Meiryo UI" panose="020B0604030504040204" pitchFamily="34" charset="-128"/>
                <a:ea typeface="Meiryo UI" panose="020B0604030504040204" pitchFamily="34" charset="-128"/>
              </a:rPr>
              <a:t>・着順判定については</a:t>
            </a:r>
            <a:r>
              <a:rPr lang="en-US" altLang="ja-JP" sz="2000" dirty="0">
                <a:latin typeface="Meiryo UI" panose="020B0604030504040204" pitchFamily="34" charset="-128"/>
                <a:ea typeface="Meiryo UI" panose="020B0604030504040204" pitchFamily="34" charset="-128"/>
              </a:rPr>
              <a:t>TO</a:t>
            </a:r>
            <a:r>
              <a:rPr lang="ja-JP" altLang="en-US" sz="2000" dirty="0">
                <a:latin typeface="Meiryo UI" panose="020B0604030504040204" pitchFamily="34" charset="-128"/>
                <a:ea typeface="Meiryo UI" panose="020B0604030504040204" pitchFamily="34" charset="-128"/>
              </a:rPr>
              <a:t>により実施・決定します。</a:t>
            </a:r>
            <a:endParaRPr lang="en-US" altLang="ja-JP" sz="2000" dirty="0">
              <a:latin typeface="Meiryo UI" panose="020B0604030504040204" pitchFamily="34" charset="-128"/>
              <a:ea typeface="Meiryo UI" panose="020B0604030504040204" pitchFamily="34" charset="-128"/>
            </a:endParaRPr>
          </a:p>
          <a:p>
            <a:endParaRPr lang="en-US" altLang="ja-JP" sz="2000" dirty="0">
              <a:latin typeface="Meiryo UI" panose="020B0604030504040204" pitchFamily="34" charset="-128"/>
              <a:ea typeface="Meiryo UI" panose="020B0604030504040204" pitchFamily="34" charset="-128"/>
            </a:endParaRPr>
          </a:p>
          <a:p>
            <a:r>
              <a:rPr lang="en-US" altLang="ja-JP" sz="2000" dirty="0">
                <a:latin typeface="Meiryo UI" panose="020B0604030504040204" pitchFamily="34" charset="-128"/>
                <a:ea typeface="Meiryo UI" panose="020B0604030504040204" pitchFamily="34" charset="-128"/>
              </a:rPr>
              <a:t>【</a:t>
            </a:r>
            <a:r>
              <a:rPr lang="ja-JP" altLang="en-US" sz="2000" dirty="0">
                <a:latin typeface="Meiryo UI" panose="020B0604030504040204" pitchFamily="34" charset="-128"/>
                <a:ea typeface="Meiryo UI" panose="020B0604030504040204" pitchFamily="34" charset="-128"/>
              </a:rPr>
              <a:t>抗議・上訴</a:t>
            </a:r>
            <a:r>
              <a:rPr lang="en-US" altLang="ja-JP" sz="2000" dirty="0">
                <a:latin typeface="Meiryo UI" panose="020B0604030504040204" pitchFamily="34" charset="-128"/>
                <a:ea typeface="Meiryo UI" panose="020B0604030504040204" pitchFamily="34" charset="-128"/>
              </a:rPr>
              <a:t>】</a:t>
            </a:r>
          </a:p>
          <a:p>
            <a:r>
              <a:rPr lang="ja-JP" altLang="en-US" sz="2000" dirty="0">
                <a:latin typeface="Meiryo UI" panose="020B0604030504040204" pitchFamily="34" charset="-128"/>
                <a:ea typeface="Meiryo UI" panose="020B0604030504040204" pitchFamily="34" charset="-128"/>
              </a:rPr>
              <a:t>・抗議は審判長に。</a:t>
            </a:r>
            <a:endParaRPr lang="en-US" altLang="ja-JP" sz="2000" dirty="0">
              <a:latin typeface="Meiryo UI" panose="020B0604030504040204" pitchFamily="34" charset="-128"/>
              <a:ea typeface="Meiryo UI" panose="020B0604030504040204" pitchFamily="34" charset="-128"/>
            </a:endParaRPr>
          </a:p>
          <a:p>
            <a:r>
              <a:rPr lang="ja-JP" altLang="en-US" sz="2000" dirty="0">
                <a:latin typeface="Meiryo UI" panose="020B0604030504040204" pitchFamily="34" charset="-128"/>
                <a:ea typeface="Meiryo UI" panose="020B0604030504040204" pitchFamily="34" charset="-128"/>
              </a:rPr>
              <a:t>・審判長の裁定に不服のある場合は審議委員会に上訴となります。</a:t>
            </a:r>
            <a:endParaRPr lang="en-US" altLang="ja-JP" sz="2000" dirty="0">
              <a:latin typeface="Meiryo UI" panose="020B0604030504040204" pitchFamily="34" charset="-128"/>
              <a:ea typeface="Meiryo UI" panose="020B0604030504040204" pitchFamily="34" charset="-128"/>
            </a:endParaRPr>
          </a:p>
          <a:p>
            <a:endParaRPr lang="en-US" altLang="ja-JP" sz="2000" dirty="0">
              <a:latin typeface="Meiryo UI" panose="020B0604030504040204" pitchFamily="34" charset="-128"/>
              <a:ea typeface="Meiryo UI" panose="020B0604030504040204" pitchFamily="34" charset="-128"/>
            </a:endParaRPr>
          </a:p>
          <a:p>
            <a:r>
              <a:rPr lang="en-US" altLang="ja-JP" sz="2000" dirty="0">
                <a:latin typeface="Meiryo UI" panose="020B0604030504040204" pitchFamily="34" charset="-128"/>
                <a:ea typeface="Meiryo UI" panose="020B0604030504040204" pitchFamily="34" charset="-128"/>
              </a:rPr>
              <a:t>【</a:t>
            </a:r>
            <a:r>
              <a:rPr lang="ja-JP" altLang="en-US" sz="2000" dirty="0">
                <a:latin typeface="Meiryo UI" panose="020B0604030504040204" pitchFamily="34" charset="-128"/>
                <a:ea typeface="Meiryo UI" panose="020B0604030504040204" pitchFamily="34" charset="-128"/>
              </a:rPr>
              <a:t>フィニッシュ後</a:t>
            </a:r>
            <a:r>
              <a:rPr lang="en-US" altLang="ja-JP" sz="2000" dirty="0">
                <a:latin typeface="Meiryo UI" panose="020B0604030504040204" pitchFamily="34" charset="-128"/>
                <a:ea typeface="Meiryo UI" panose="020B0604030504040204" pitchFamily="34" charset="-128"/>
              </a:rPr>
              <a:t>】</a:t>
            </a:r>
          </a:p>
          <a:p>
            <a:r>
              <a:rPr lang="ja-JP" altLang="en-US" sz="2000" dirty="0">
                <a:latin typeface="Meiryo UI" panose="020B0604030504040204" pitchFamily="34" charset="-128"/>
                <a:ea typeface="Meiryo UI" panose="020B0604030504040204" pitchFamily="34" charset="-128"/>
              </a:rPr>
              <a:t>・計測チップを外し、返却してください。</a:t>
            </a:r>
            <a:endParaRPr lang="en-US" altLang="ja-JP" sz="2000" dirty="0">
              <a:latin typeface="Meiryo UI" panose="020B0604030504040204" pitchFamily="34" charset="-128"/>
              <a:ea typeface="Meiryo UI" panose="020B0604030504040204" pitchFamily="34" charset="-128"/>
            </a:endParaRPr>
          </a:p>
          <a:p>
            <a:r>
              <a:rPr lang="ja-JP" altLang="en-US" sz="2000" dirty="0">
                <a:latin typeface="Meiryo UI" panose="020B0604030504040204" pitchFamily="34" charset="-128"/>
                <a:ea typeface="Meiryo UI" panose="020B0604030504040204" pitchFamily="34" charset="-128"/>
              </a:rPr>
              <a:t>・フィニッシュエイドあり。</a:t>
            </a:r>
            <a:endParaRPr lang="en-US" altLang="ja-JP" sz="2000" dirty="0">
              <a:latin typeface="Meiryo UI" panose="020B0604030504040204" pitchFamily="34" charset="-128"/>
              <a:ea typeface="Meiryo UI" panose="020B0604030504040204" pitchFamily="34" charset="-128"/>
            </a:endParaRPr>
          </a:p>
          <a:p>
            <a:endParaRPr lang="en-US" altLang="ja-JP" sz="2000" dirty="0">
              <a:latin typeface="Meiryo UI" panose="020B0604030504040204" pitchFamily="34" charset="-128"/>
              <a:ea typeface="Meiryo UI" panose="020B0604030504040204" pitchFamily="34" charset="-128"/>
            </a:endParaRPr>
          </a:p>
          <a:p>
            <a:r>
              <a:rPr lang="en-US" altLang="ja-JP" sz="2000" dirty="0">
                <a:latin typeface="Meiryo UI" panose="020B0604030504040204" pitchFamily="34" charset="-128"/>
                <a:ea typeface="Meiryo UI" panose="020B0604030504040204" pitchFamily="34" charset="-128"/>
              </a:rPr>
              <a:t>【</a:t>
            </a:r>
            <a:r>
              <a:rPr lang="ja-JP" altLang="en-US" sz="2000" dirty="0">
                <a:latin typeface="Meiryo UI" panose="020B0604030504040204" pitchFamily="34" charset="-128"/>
                <a:ea typeface="Meiryo UI" panose="020B0604030504040204" pitchFamily="34" charset="-128"/>
              </a:rPr>
              <a:t>表彰</a:t>
            </a:r>
            <a:r>
              <a:rPr lang="en-US" altLang="ja-JP" sz="2000" dirty="0">
                <a:latin typeface="Meiryo UI" panose="020B0604030504040204" pitchFamily="34" charset="-128"/>
                <a:ea typeface="Meiryo UI" panose="020B0604030504040204" pitchFamily="34" charset="-128"/>
              </a:rPr>
              <a:t>】</a:t>
            </a:r>
          </a:p>
          <a:p>
            <a:r>
              <a:rPr lang="ja-JP" altLang="en-US" sz="2000" dirty="0">
                <a:latin typeface="Meiryo UI" panose="020B0604030504040204" pitchFamily="34" charset="-128"/>
                <a:ea typeface="Meiryo UI" panose="020B0604030504040204" pitchFamily="34" charset="-128"/>
              </a:rPr>
              <a:t>・ドレスアップしてください。</a:t>
            </a:r>
            <a:endParaRPr lang="en-US" altLang="ja-JP" sz="2000" dirty="0">
              <a:latin typeface="Meiryo UI" panose="020B0604030504040204" pitchFamily="34" charset="-128"/>
              <a:ea typeface="Meiryo UI" panose="020B0604030504040204" pitchFamily="34" charset="-128"/>
            </a:endParaRPr>
          </a:p>
          <a:p>
            <a:endParaRPr lang="en-US" altLang="ja-JP" sz="2000" dirty="0">
              <a:latin typeface="Meiryo UI" panose="020B0604030504040204" pitchFamily="34" charset="-128"/>
              <a:ea typeface="Meiryo UI" panose="020B0604030504040204" pitchFamily="34" charset="-128"/>
            </a:endParaRPr>
          </a:p>
        </p:txBody>
      </p:sp>
      <p:sp>
        <p:nvSpPr>
          <p:cNvPr id="2" name="Slide Number Placeholder 1">
            <a:extLst>
              <a:ext uri="{FF2B5EF4-FFF2-40B4-BE49-F238E27FC236}">
                <a16:creationId xmlns:a16="http://schemas.microsoft.com/office/drawing/2014/main" id="{6737D144-7D0A-771E-5BD4-B65F233445BC}"/>
              </a:ext>
            </a:extLst>
          </p:cNvPr>
          <p:cNvSpPr>
            <a:spLocks noGrp="1"/>
          </p:cNvSpPr>
          <p:nvPr>
            <p:ph type="sldNum" sz="quarter" idx="12"/>
          </p:nvPr>
        </p:nvSpPr>
        <p:spPr/>
        <p:txBody>
          <a:bodyPr/>
          <a:lstStyle/>
          <a:p>
            <a:fld id="{F072C0EB-4A38-4C9B-A0F6-C3406A310D5B}" type="slidenum">
              <a:rPr kumimoji="1" lang="ja-JP" altLang="en-US" smtClean="0">
                <a:latin typeface="Meiryo UI" panose="020B0604030504040204" pitchFamily="34" charset="-128"/>
                <a:ea typeface="Meiryo UI" panose="020B0604030504040204" pitchFamily="34" charset="-128"/>
              </a:rPr>
              <a:t>11</a:t>
            </a:fld>
            <a:endParaRPr kumimoji="1" lang="ja-JP" altLang="en-US">
              <a:latin typeface="Meiryo UI" panose="020B0604030504040204" pitchFamily="34" charset="-128"/>
              <a:ea typeface="Meiryo UI" panose="020B0604030504040204" pitchFamily="34" charset="-128"/>
            </a:endParaRPr>
          </a:p>
        </p:txBody>
      </p:sp>
      <p:sp>
        <p:nvSpPr>
          <p:cNvPr id="3" name="正方形/長方形 3">
            <a:extLst>
              <a:ext uri="{FF2B5EF4-FFF2-40B4-BE49-F238E27FC236}">
                <a16:creationId xmlns:a16="http://schemas.microsoft.com/office/drawing/2014/main" id="{F70182D2-BB3B-0FDF-1BD2-0F8D21FD0CAD}"/>
              </a:ext>
            </a:extLst>
          </p:cNvPr>
          <p:cNvSpPr/>
          <p:nvPr/>
        </p:nvSpPr>
        <p:spPr>
          <a:xfrm>
            <a:off x="356792" y="309083"/>
            <a:ext cx="2453643" cy="461665"/>
          </a:xfrm>
          <a:prstGeom prst="rect">
            <a:avLst/>
          </a:prstGeom>
          <a:solidFill>
            <a:schemeClr val="accent5">
              <a:lumMod val="40000"/>
              <a:lumOff val="60000"/>
            </a:schemeClr>
          </a:solidFill>
          <a:ln>
            <a:solidFill>
              <a:schemeClr val="tx1"/>
            </a:solidFill>
          </a:ln>
        </p:spPr>
        <p:txBody>
          <a:bodyPr wrap="square">
            <a:spAutoFit/>
          </a:bodyPr>
          <a:lstStyle/>
          <a:p>
            <a:r>
              <a:rPr lang="ja-JP" altLang="en-US" sz="2400" b="1" dirty="0">
                <a:solidFill>
                  <a:srgbClr val="000000"/>
                </a:solidFill>
                <a:latin typeface="Meiryo UI" panose="020B0604030504040204" pitchFamily="34" charset="-128"/>
                <a:ea typeface="Meiryo UI" panose="020B0604030504040204" pitchFamily="34" charset="-128"/>
                <a:cs typeface="Arial" panose="020B0604020202020204" pitchFamily="34" charset="0"/>
              </a:rPr>
              <a:t>フィニッシュ</a:t>
            </a:r>
            <a:endParaRPr lang="en-US" altLang="ja-JP" sz="2400" b="1" dirty="0">
              <a:solidFill>
                <a:srgbClr val="000000"/>
              </a:solidFill>
              <a:latin typeface="Meiryo UI" panose="020B0604030504040204" pitchFamily="34" charset="-128"/>
              <a:ea typeface="Meiryo UI" panose="020B0604030504040204" pitchFamily="34" charset="-128"/>
              <a:cs typeface="Arial" panose="020B0604020202020204" pitchFamily="34" charset="0"/>
            </a:endParaRPr>
          </a:p>
        </p:txBody>
      </p:sp>
    </p:spTree>
    <p:extLst>
      <p:ext uri="{BB962C8B-B14F-4D97-AF65-F5344CB8AC3E}">
        <p14:creationId xmlns:p14="http://schemas.microsoft.com/office/powerpoint/2010/main" val="3388887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421468" y="1966434"/>
            <a:ext cx="7063066" cy="1886857"/>
          </a:xfrm>
        </p:spPr>
        <p:txBody>
          <a:bodyPr>
            <a:noAutofit/>
          </a:bodyPr>
          <a:lstStyle/>
          <a:p>
            <a:pPr marL="0" indent="0" algn="ctr">
              <a:lnSpc>
                <a:spcPct val="100000"/>
              </a:lnSpc>
              <a:spcBef>
                <a:spcPts val="600"/>
              </a:spcBef>
              <a:spcAft>
                <a:spcPts val="600"/>
              </a:spcAft>
              <a:buNone/>
            </a:pPr>
            <a:r>
              <a:rPr lang="ja-JP" altLang="en-US" sz="4800" dirty="0">
                <a:latin typeface="Meiryo UI" panose="020B0604030504040204" pitchFamily="34" charset="-128"/>
                <a:ea typeface="Meiryo UI" panose="020B0604030504040204" pitchFamily="34" charset="-128"/>
                <a:cs typeface="Calibri" panose="020F0502020204030204" pitchFamily="34" charset="0"/>
              </a:rPr>
              <a:t>以上となります。</a:t>
            </a:r>
            <a:endParaRPr lang="en-US" altLang="ja-JP" sz="4800" dirty="0">
              <a:latin typeface="Meiryo UI" panose="020B0604030504040204" pitchFamily="34" charset="-128"/>
              <a:ea typeface="Meiryo UI" panose="020B0604030504040204" pitchFamily="34" charset="-128"/>
              <a:cs typeface="Calibri" panose="020F0502020204030204" pitchFamily="34" charset="0"/>
            </a:endParaRPr>
          </a:p>
          <a:p>
            <a:pPr marL="0" indent="0" algn="ctr">
              <a:lnSpc>
                <a:spcPct val="100000"/>
              </a:lnSpc>
              <a:spcBef>
                <a:spcPts val="600"/>
              </a:spcBef>
              <a:spcAft>
                <a:spcPts val="600"/>
              </a:spcAft>
              <a:buNone/>
            </a:pPr>
            <a:r>
              <a:rPr lang="ja-JP" altLang="en-US" sz="4800" dirty="0">
                <a:latin typeface="Meiryo UI" panose="020B0604030504040204" pitchFamily="34" charset="-128"/>
                <a:ea typeface="Meiryo UI" panose="020B0604030504040204" pitchFamily="34" charset="-128"/>
                <a:cs typeface="Calibri" panose="020F0502020204030204" pitchFamily="34" charset="0"/>
              </a:rPr>
              <a:t>それでは、選手の皆さん、</a:t>
            </a:r>
            <a:endParaRPr lang="en-US" altLang="ja-JP" sz="4800" dirty="0">
              <a:latin typeface="Meiryo UI" panose="020B0604030504040204" pitchFamily="34" charset="-128"/>
              <a:ea typeface="Meiryo UI" panose="020B0604030504040204" pitchFamily="34" charset="-128"/>
              <a:cs typeface="Calibri" panose="020F0502020204030204" pitchFamily="34" charset="0"/>
            </a:endParaRPr>
          </a:p>
          <a:p>
            <a:pPr marL="0" indent="0" algn="ctr">
              <a:lnSpc>
                <a:spcPct val="100000"/>
              </a:lnSpc>
              <a:spcBef>
                <a:spcPts val="600"/>
              </a:spcBef>
              <a:spcAft>
                <a:spcPts val="600"/>
              </a:spcAft>
              <a:buNone/>
            </a:pPr>
            <a:r>
              <a:rPr lang="ja-JP" altLang="en-US" sz="4800" dirty="0">
                <a:latin typeface="Meiryo UI" panose="020B0604030504040204" pitchFamily="34" charset="-128"/>
                <a:ea typeface="Meiryo UI" panose="020B0604030504040204" pitchFamily="34" charset="-128"/>
                <a:cs typeface="Calibri" panose="020F0502020204030204" pitchFamily="34" charset="0"/>
              </a:rPr>
              <a:t>がんばってください！</a:t>
            </a:r>
            <a:endParaRPr lang="en-US" altLang="ja-JP" sz="4800" dirty="0">
              <a:latin typeface="Meiryo UI" panose="020B0604030504040204" pitchFamily="34" charset="-128"/>
              <a:ea typeface="Meiryo UI" panose="020B0604030504040204" pitchFamily="34" charset="-128"/>
              <a:cs typeface="Calibri" panose="020F0502020204030204" pitchFamily="34" charset="0"/>
            </a:endParaRPr>
          </a:p>
          <a:p>
            <a:pPr marL="0" indent="0">
              <a:lnSpc>
                <a:spcPct val="100000"/>
              </a:lnSpc>
              <a:spcBef>
                <a:spcPts val="600"/>
              </a:spcBef>
              <a:spcAft>
                <a:spcPts val="600"/>
              </a:spcAft>
              <a:buNone/>
            </a:pPr>
            <a:endParaRPr lang="ja-JP" altLang="en-US" sz="4800" dirty="0">
              <a:latin typeface="Meiryo UI" panose="020B0604030504040204" pitchFamily="34" charset="-128"/>
              <a:ea typeface="Meiryo UI" panose="020B0604030504040204" pitchFamily="34" charset="-128"/>
              <a:cs typeface="Calibri" panose="020F0502020204030204" pitchFamily="34" charset="0"/>
            </a:endParaRPr>
          </a:p>
        </p:txBody>
      </p:sp>
      <p:sp>
        <p:nvSpPr>
          <p:cNvPr id="2" name="Slide Number Placeholder 1">
            <a:extLst>
              <a:ext uri="{FF2B5EF4-FFF2-40B4-BE49-F238E27FC236}">
                <a16:creationId xmlns:a16="http://schemas.microsoft.com/office/drawing/2014/main" id="{E59C81CE-0A18-5757-52BE-C12990302EB2}"/>
              </a:ext>
            </a:extLst>
          </p:cNvPr>
          <p:cNvSpPr>
            <a:spLocks noGrp="1"/>
          </p:cNvSpPr>
          <p:nvPr>
            <p:ph type="sldNum" sz="quarter" idx="12"/>
          </p:nvPr>
        </p:nvSpPr>
        <p:spPr/>
        <p:txBody>
          <a:bodyPr/>
          <a:lstStyle/>
          <a:p>
            <a:fld id="{F072C0EB-4A38-4C9B-A0F6-C3406A310D5B}" type="slidenum">
              <a:rPr kumimoji="1" lang="ja-JP" altLang="en-US" smtClean="0"/>
              <a:t>12</a:t>
            </a:fld>
            <a:endParaRPr kumimoji="1" lang="ja-JP" altLang="en-US"/>
          </a:p>
        </p:txBody>
      </p:sp>
    </p:spTree>
    <p:extLst>
      <p:ext uri="{BB962C8B-B14F-4D97-AF65-F5344CB8AC3E}">
        <p14:creationId xmlns:p14="http://schemas.microsoft.com/office/powerpoint/2010/main" val="1556552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56793" y="1065704"/>
            <a:ext cx="9152969" cy="4234545"/>
          </a:xfrm>
        </p:spPr>
        <p:txBody>
          <a:bodyPr>
            <a:noAutofit/>
          </a:bodyPr>
          <a:lstStyle/>
          <a:p>
            <a:pPr marL="0" indent="0">
              <a:lnSpc>
                <a:spcPct val="120000"/>
              </a:lnSpc>
              <a:spcBef>
                <a:spcPts val="600"/>
              </a:spcBef>
              <a:spcAft>
                <a:spcPts val="600"/>
              </a:spcAft>
              <a:buNone/>
            </a:pPr>
            <a:r>
              <a:rPr lang="ja-JP" altLang="en-US" sz="2400" dirty="0">
                <a:latin typeface="Meiryo UI" panose="020B0604030504040204" pitchFamily="34" charset="-128"/>
                <a:ea typeface="Meiryo UI" panose="020B0604030504040204" pitchFamily="34" charset="-128"/>
              </a:rPr>
              <a:t>「</a:t>
            </a:r>
            <a:r>
              <a:rPr lang="ja-JP" altLang="en-US" sz="2400" dirty="0">
                <a:solidFill>
                  <a:srgbClr val="000000"/>
                </a:solidFill>
                <a:latin typeface="Meiryo UI" panose="020B0604030504040204" pitchFamily="34" charset="-128"/>
                <a:ea typeface="Meiryo UI" panose="020B0604030504040204" pitchFamily="34" charset="-128"/>
                <a:cs typeface="Arial" panose="020B0604020202020204" pitchFamily="34" charset="0"/>
              </a:rPr>
              <a:t>カーフマン・シグネチャーデュアスロン </a:t>
            </a:r>
            <a:r>
              <a:rPr lang="en-US" altLang="ja-JP" sz="2400" dirty="0">
                <a:solidFill>
                  <a:srgbClr val="000000"/>
                </a:solidFill>
                <a:latin typeface="Meiryo UI" panose="020B0604030504040204" pitchFamily="34" charset="-128"/>
                <a:ea typeface="Meiryo UI" panose="020B0604030504040204" pitchFamily="34" charset="-128"/>
                <a:cs typeface="Arial" panose="020B0604020202020204" pitchFamily="34" charset="0"/>
              </a:rPr>
              <a:t>in </a:t>
            </a:r>
            <a:r>
              <a:rPr lang="ja-JP" altLang="en-US" sz="2400" dirty="0">
                <a:solidFill>
                  <a:srgbClr val="000000"/>
                </a:solidFill>
                <a:latin typeface="Meiryo UI" panose="020B0604030504040204" pitchFamily="34" charset="-128"/>
                <a:ea typeface="Meiryo UI" panose="020B0604030504040204" pitchFamily="34" charset="-128"/>
                <a:cs typeface="Arial" panose="020B0604020202020204" pitchFamily="34" charset="0"/>
              </a:rPr>
              <a:t>東扇島</a:t>
            </a:r>
            <a:r>
              <a:rPr lang="ja-JP" altLang="en-US" sz="2400" dirty="0">
                <a:latin typeface="Meiryo UI" panose="020B0604030504040204" pitchFamily="34" charset="-128"/>
                <a:ea typeface="Meiryo UI" panose="020B0604030504040204" pitchFamily="34" charset="-128"/>
              </a:rPr>
              <a:t>」は、 ワールド</a:t>
            </a:r>
            <a:r>
              <a:rPr lang="en-US" altLang="ja-JP" sz="2400" dirty="0">
                <a:latin typeface="Meiryo UI" panose="020B0604030504040204" pitchFamily="34" charset="-128"/>
                <a:ea typeface="Meiryo UI" panose="020B0604030504040204" pitchFamily="34" charset="-128"/>
              </a:rPr>
              <a:t>/</a:t>
            </a:r>
            <a:r>
              <a:rPr lang="ja-JP" altLang="en-US" sz="2400" dirty="0">
                <a:latin typeface="Meiryo UI" panose="020B0604030504040204" pitchFamily="34" charset="-128"/>
                <a:ea typeface="Meiryo UI" panose="020B0604030504040204" pitchFamily="34" charset="-128"/>
              </a:rPr>
              <a:t>アジアトライアスロン・デュアスロン選手権（エリート</a:t>
            </a:r>
            <a:r>
              <a:rPr lang="en-US" altLang="ja-JP" sz="2400" dirty="0">
                <a:latin typeface="Meiryo UI" panose="020B0604030504040204" pitchFamily="34" charset="-128"/>
                <a:ea typeface="Meiryo UI" panose="020B0604030504040204" pitchFamily="34" charset="-128"/>
              </a:rPr>
              <a:t>/U23/</a:t>
            </a:r>
            <a:r>
              <a:rPr lang="ja-JP" altLang="en-US" sz="2400" dirty="0">
                <a:latin typeface="Meiryo UI" panose="020B0604030504040204" pitchFamily="34" charset="-128"/>
                <a:ea typeface="Meiryo UI" panose="020B0604030504040204" pitchFamily="34" charset="-128"/>
              </a:rPr>
              <a:t>ジュニア）選考の対象レースとなっています。エリート</a:t>
            </a:r>
            <a:r>
              <a:rPr lang="en-US" altLang="ja-JP" sz="2400" dirty="0">
                <a:latin typeface="Meiryo UI" panose="020B0604030504040204" pitchFamily="34" charset="-128"/>
                <a:ea typeface="Meiryo UI" panose="020B0604030504040204" pitchFamily="34" charset="-128"/>
              </a:rPr>
              <a:t>/U23/</a:t>
            </a:r>
            <a:r>
              <a:rPr lang="ja-JP" altLang="en-US" sz="2400" dirty="0">
                <a:latin typeface="Meiryo UI" panose="020B0604030504040204" pitchFamily="34" charset="-128"/>
                <a:ea typeface="Meiryo UI" panose="020B0604030504040204" pitchFamily="34" charset="-128"/>
              </a:rPr>
              <a:t>ジュニア各選考基準は</a:t>
            </a:r>
            <a:br>
              <a:rPr lang="en-US" altLang="ja-JP" sz="2400" dirty="0">
                <a:latin typeface="Meiryo UI" panose="020B0604030504040204" pitchFamily="34" charset="-128"/>
                <a:ea typeface="Meiryo UI" panose="020B0604030504040204" pitchFamily="34" charset="-128"/>
              </a:rPr>
            </a:br>
            <a:r>
              <a:rPr lang="en-US" altLang="ja-JP" sz="2400" dirty="0">
                <a:latin typeface="Meiryo UI" panose="020B0604030504040204" pitchFamily="34" charset="-128"/>
                <a:ea typeface="Meiryo UI" panose="020B0604030504040204" pitchFamily="34" charset="-128"/>
                <a:hlinkClick r:id="rId2"/>
              </a:rPr>
              <a:t>https://www.jtu.or.jp/news/2023/12/15/36646/</a:t>
            </a:r>
            <a:r>
              <a:rPr lang="ja-JP" altLang="en-US" sz="2400" dirty="0">
                <a:latin typeface="Meiryo UI" panose="020B0604030504040204" pitchFamily="34" charset="-128"/>
                <a:ea typeface="Meiryo UI" panose="020B0604030504040204" pitchFamily="34" charset="-128"/>
              </a:rPr>
              <a:t>　</a:t>
            </a:r>
            <a:br>
              <a:rPr lang="en-US" altLang="ja-JP" sz="2400" dirty="0">
                <a:latin typeface="Meiryo UI" panose="020B0604030504040204" pitchFamily="34" charset="-128"/>
                <a:ea typeface="Meiryo UI" panose="020B0604030504040204" pitchFamily="34" charset="-128"/>
              </a:rPr>
            </a:br>
            <a:r>
              <a:rPr lang="ja-JP" altLang="en-US" sz="2400" dirty="0">
                <a:latin typeface="Meiryo UI" panose="020B0604030504040204" pitchFamily="34" charset="-128"/>
                <a:ea typeface="Meiryo UI" panose="020B0604030504040204" pitchFamily="34" charset="-128"/>
              </a:rPr>
              <a:t>を参照してください（大会カテゴリー</a:t>
            </a:r>
            <a:r>
              <a:rPr lang="en-US" altLang="ja-JP" sz="2400" dirty="0">
                <a:latin typeface="Meiryo UI" panose="020B0604030504040204" pitchFamily="34" charset="-128"/>
                <a:ea typeface="Meiryo UI" panose="020B0604030504040204" pitchFamily="34" charset="-128"/>
              </a:rPr>
              <a:t>10</a:t>
            </a:r>
            <a:r>
              <a:rPr lang="ja-JP" altLang="en-US" sz="2400" dirty="0">
                <a:latin typeface="Meiryo UI" panose="020B0604030504040204" pitchFamily="34" charset="-128"/>
                <a:ea typeface="Meiryo UI" panose="020B0604030504040204" pitchFamily="34" charset="-128"/>
              </a:rPr>
              <a:t>、出場推薦基準④に該当）。</a:t>
            </a:r>
            <a:endParaRPr lang="en-US" altLang="ja-JP" sz="2400" dirty="0">
              <a:latin typeface="Meiryo UI" panose="020B0604030504040204" pitchFamily="34" charset="-128"/>
              <a:ea typeface="Meiryo UI" panose="020B0604030504040204" pitchFamily="34" charset="-128"/>
            </a:endParaRPr>
          </a:p>
          <a:p>
            <a:pPr marL="0" indent="0">
              <a:lnSpc>
                <a:spcPct val="120000"/>
              </a:lnSpc>
              <a:spcBef>
                <a:spcPts val="600"/>
              </a:spcBef>
              <a:spcAft>
                <a:spcPts val="600"/>
              </a:spcAft>
              <a:buNone/>
            </a:pPr>
            <a:r>
              <a:rPr lang="ja-JP" altLang="en-US" sz="2400" dirty="0">
                <a:latin typeface="Meiryo UI" panose="020B0604030504040204" pitchFamily="34" charset="-128"/>
                <a:ea typeface="Meiryo UI" panose="020B0604030504040204" pitchFamily="34" charset="-128"/>
              </a:rPr>
              <a:t>また、「第日本学生デュアスロン選手権」としても開催されます。</a:t>
            </a:r>
            <a:endParaRPr lang="en-US" altLang="ja-JP" sz="2400" dirty="0">
              <a:latin typeface="Meiryo UI" panose="020B0604030504040204" pitchFamily="34" charset="-128"/>
              <a:ea typeface="Meiryo UI" panose="020B0604030504040204" pitchFamily="34" charset="-128"/>
            </a:endParaRPr>
          </a:p>
          <a:p>
            <a:pPr marL="0" indent="0">
              <a:lnSpc>
                <a:spcPct val="120000"/>
              </a:lnSpc>
              <a:spcBef>
                <a:spcPts val="600"/>
              </a:spcBef>
              <a:spcAft>
                <a:spcPts val="600"/>
              </a:spcAft>
              <a:buNone/>
            </a:pPr>
            <a:endParaRPr lang="en-US" altLang="ja-JP" sz="2400" dirty="0">
              <a:latin typeface="Meiryo UI" panose="020B0604030504040204" pitchFamily="34" charset="-128"/>
              <a:ea typeface="Meiryo UI" panose="020B0604030504040204" pitchFamily="34" charset="-128"/>
            </a:endParaRPr>
          </a:p>
        </p:txBody>
      </p:sp>
      <p:sp>
        <p:nvSpPr>
          <p:cNvPr id="2" name="Slide Number Placeholder 1">
            <a:extLst>
              <a:ext uri="{FF2B5EF4-FFF2-40B4-BE49-F238E27FC236}">
                <a16:creationId xmlns:a16="http://schemas.microsoft.com/office/drawing/2014/main" id="{20B877CF-F1AA-F594-3BA9-78E4FA5AEEC6}"/>
              </a:ext>
            </a:extLst>
          </p:cNvPr>
          <p:cNvSpPr>
            <a:spLocks noGrp="1"/>
          </p:cNvSpPr>
          <p:nvPr>
            <p:ph type="sldNum" sz="quarter" idx="12"/>
          </p:nvPr>
        </p:nvSpPr>
        <p:spPr/>
        <p:txBody>
          <a:bodyPr/>
          <a:lstStyle/>
          <a:p>
            <a:fld id="{F072C0EB-4A38-4C9B-A0F6-C3406A310D5B}" type="slidenum">
              <a:rPr kumimoji="1" lang="ja-JP" altLang="en-US" smtClean="0">
                <a:latin typeface="Meiryo UI" panose="020B0604030504040204" pitchFamily="34" charset="-128"/>
                <a:ea typeface="Meiryo UI" panose="020B0604030504040204" pitchFamily="34" charset="-128"/>
              </a:rPr>
              <a:t>2</a:t>
            </a:fld>
            <a:endParaRPr kumimoji="1" lang="ja-JP" altLang="en-US">
              <a:latin typeface="Meiryo UI" panose="020B0604030504040204" pitchFamily="34" charset="-128"/>
              <a:ea typeface="Meiryo UI" panose="020B0604030504040204" pitchFamily="34" charset="-128"/>
            </a:endParaRPr>
          </a:p>
        </p:txBody>
      </p:sp>
      <p:sp>
        <p:nvSpPr>
          <p:cNvPr id="5" name="正方形/長方形 3">
            <a:extLst>
              <a:ext uri="{FF2B5EF4-FFF2-40B4-BE49-F238E27FC236}">
                <a16:creationId xmlns:a16="http://schemas.microsoft.com/office/drawing/2014/main" id="{88A5A310-3567-E7A8-89E0-97F45198A343}"/>
              </a:ext>
            </a:extLst>
          </p:cNvPr>
          <p:cNvSpPr/>
          <p:nvPr/>
        </p:nvSpPr>
        <p:spPr>
          <a:xfrm>
            <a:off x="356792" y="309083"/>
            <a:ext cx="2585192" cy="461665"/>
          </a:xfrm>
          <a:prstGeom prst="rect">
            <a:avLst/>
          </a:prstGeom>
          <a:solidFill>
            <a:schemeClr val="accent5">
              <a:lumMod val="40000"/>
              <a:lumOff val="60000"/>
            </a:schemeClr>
          </a:solidFill>
          <a:ln>
            <a:solidFill>
              <a:schemeClr val="tx1"/>
            </a:solidFill>
          </a:ln>
        </p:spPr>
        <p:txBody>
          <a:bodyPr wrap="square">
            <a:spAutoFit/>
          </a:bodyPr>
          <a:lstStyle/>
          <a:p>
            <a:r>
              <a:rPr lang="ja-JP" altLang="en-US" sz="2400" b="1" dirty="0">
                <a:solidFill>
                  <a:srgbClr val="000000"/>
                </a:solidFill>
                <a:latin typeface="Meiryo UI" panose="020B0604030504040204" pitchFamily="34" charset="-128"/>
                <a:ea typeface="Meiryo UI" panose="020B0604030504040204" pitchFamily="34" charset="-128"/>
                <a:cs typeface="Arial" panose="020B0604020202020204" pitchFamily="34" charset="0"/>
              </a:rPr>
              <a:t>本大会の位置付け</a:t>
            </a:r>
            <a:endParaRPr lang="en-US" altLang="ja-JP" sz="2400" b="1" dirty="0">
              <a:solidFill>
                <a:srgbClr val="000000"/>
              </a:solidFill>
              <a:latin typeface="Meiryo UI" panose="020B0604030504040204" pitchFamily="34" charset="-128"/>
              <a:ea typeface="Meiryo UI" panose="020B0604030504040204" pitchFamily="34" charset="-128"/>
              <a:cs typeface="Arial" panose="020B0604020202020204" pitchFamily="34" charset="0"/>
            </a:endParaRPr>
          </a:p>
        </p:txBody>
      </p:sp>
    </p:spTree>
    <p:extLst>
      <p:ext uri="{BB962C8B-B14F-4D97-AF65-F5344CB8AC3E}">
        <p14:creationId xmlns:p14="http://schemas.microsoft.com/office/powerpoint/2010/main" val="6566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56792" y="921721"/>
            <a:ext cx="9168208" cy="4662262"/>
          </a:xfrm>
        </p:spPr>
        <p:txBody>
          <a:bodyPr>
            <a:noAutofit/>
          </a:bodyPr>
          <a:lstStyle/>
          <a:p>
            <a:pPr marL="0" indent="0">
              <a:buNone/>
              <a:tabLst>
                <a:tab pos="457220" algn="l"/>
                <a:tab pos="6797976" algn="l"/>
              </a:tabLst>
            </a:pPr>
            <a:r>
              <a:rPr lang="ja-JP" altLang="en-US" sz="1800" dirty="0">
                <a:latin typeface="Meiryo UI" panose="020B0604030504040204" pitchFamily="34" charset="-128"/>
                <a:ea typeface="Meiryo UI" panose="020B0604030504040204" pitchFamily="34" charset="-128"/>
              </a:rPr>
              <a:t>大会会長　　</a:t>
            </a:r>
            <a:endParaRPr lang="en-US" altLang="ja-JP" sz="1800" dirty="0">
              <a:latin typeface="Meiryo UI" panose="020B0604030504040204" pitchFamily="34" charset="-128"/>
              <a:ea typeface="Meiryo UI" panose="020B0604030504040204" pitchFamily="34" charset="-128"/>
            </a:endParaRPr>
          </a:p>
          <a:p>
            <a:pPr marL="0" indent="0">
              <a:buNone/>
              <a:tabLst>
                <a:tab pos="457220" algn="l"/>
                <a:tab pos="6797976" algn="l"/>
              </a:tabLst>
            </a:pPr>
            <a:r>
              <a:rPr lang="ja-JP" altLang="en-US" sz="1800" dirty="0">
                <a:latin typeface="Meiryo UI" panose="020B0604030504040204" pitchFamily="34" charset="-128"/>
                <a:ea typeface="Meiryo UI" panose="020B0604030504040204" pitchFamily="34" charset="-128"/>
              </a:rPr>
              <a:t>　　公益社団法人日本トライアスロン連合（</a:t>
            </a:r>
            <a:r>
              <a:rPr lang="en-US" altLang="ja-JP" sz="1800" dirty="0">
                <a:latin typeface="Meiryo UI" panose="020B0604030504040204" pitchFamily="34" charset="-128"/>
                <a:ea typeface="Meiryo UI" panose="020B0604030504040204" pitchFamily="34" charset="-128"/>
              </a:rPr>
              <a:t>JTU</a:t>
            </a:r>
            <a:r>
              <a:rPr lang="ja-JP" altLang="en-US" sz="1800" dirty="0">
                <a:latin typeface="Meiryo UI" panose="020B0604030504040204" pitchFamily="34" charset="-128"/>
                <a:ea typeface="Meiryo UI" panose="020B0604030504040204" pitchFamily="34" charset="-128"/>
              </a:rPr>
              <a:t>）会長 </a:t>
            </a:r>
            <a:r>
              <a:rPr lang="en-US" altLang="ja-JP" sz="1800" dirty="0">
                <a:latin typeface="Meiryo UI" panose="020B0604030504040204" pitchFamily="34" charset="-128"/>
                <a:ea typeface="Meiryo UI" panose="020B0604030504040204" pitchFamily="34" charset="-128"/>
              </a:rPr>
              <a:t>	</a:t>
            </a:r>
            <a:r>
              <a:rPr lang="ja-JP" altLang="en-US" sz="1800" dirty="0">
                <a:latin typeface="Meiryo UI" panose="020B0604030504040204" pitchFamily="34" charset="-128"/>
                <a:ea typeface="Meiryo UI" panose="020B0604030504040204" pitchFamily="34" charset="-128"/>
              </a:rPr>
              <a:t>岩城 光英</a:t>
            </a:r>
          </a:p>
          <a:p>
            <a:pPr marL="0" indent="0">
              <a:buNone/>
              <a:tabLst>
                <a:tab pos="457220" algn="l"/>
                <a:tab pos="6797976" algn="l"/>
              </a:tabLst>
            </a:pPr>
            <a:r>
              <a:rPr lang="ja-JP" altLang="en-US" sz="1800" dirty="0">
                <a:latin typeface="Meiryo UI" panose="020B0604030504040204" pitchFamily="34" charset="-128"/>
                <a:ea typeface="Meiryo UI" panose="020B0604030504040204" pitchFamily="34" charset="-128"/>
              </a:rPr>
              <a:t>大会副会長 </a:t>
            </a:r>
            <a:endParaRPr lang="en-US" altLang="ja-JP" sz="1800" dirty="0">
              <a:latin typeface="Meiryo UI" panose="020B0604030504040204" pitchFamily="34" charset="-128"/>
              <a:ea typeface="Meiryo UI" panose="020B0604030504040204" pitchFamily="34" charset="-128"/>
            </a:endParaRPr>
          </a:p>
          <a:p>
            <a:pPr marL="0" indent="0">
              <a:buNone/>
              <a:tabLst>
                <a:tab pos="457220" algn="l"/>
                <a:tab pos="6797976" algn="l"/>
              </a:tabLst>
            </a:pPr>
            <a:r>
              <a:rPr lang="ja-JP" altLang="en-US" sz="1800" dirty="0">
                <a:latin typeface="Meiryo UI" panose="020B0604030504040204" pitchFamily="34" charset="-128"/>
                <a:ea typeface="Meiryo UI" panose="020B0604030504040204" pitchFamily="34" charset="-128"/>
              </a:rPr>
              <a:t>　　一般社団法人神奈川県トライアスロン連合（</a:t>
            </a:r>
            <a:r>
              <a:rPr lang="en-US" altLang="ja-JP" sz="1800" dirty="0">
                <a:latin typeface="Meiryo UI" panose="020B0604030504040204" pitchFamily="34" charset="-128"/>
                <a:ea typeface="Meiryo UI" panose="020B0604030504040204" pitchFamily="34" charset="-128"/>
              </a:rPr>
              <a:t>K</a:t>
            </a:r>
            <a:r>
              <a:rPr lang="ja-JP" altLang="en-US" sz="1800" dirty="0">
                <a:latin typeface="Meiryo UI" panose="020B0604030504040204" pitchFamily="34" charset="-128"/>
                <a:ea typeface="Meiryo UI" panose="020B0604030504040204" pitchFamily="34" charset="-128"/>
              </a:rPr>
              <a:t>ｎ</a:t>
            </a:r>
            <a:r>
              <a:rPr lang="en-US" altLang="ja-JP" sz="1800" dirty="0">
                <a:latin typeface="Meiryo UI" panose="020B0604030504040204" pitchFamily="34" charset="-128"/>
                <a:ea typeface="Meiryo UI" panose="020B0604030504040204" pitchFamily="34" charset="-128"/>
              </a:rPr>
              <a:t>TU</a:t>
            </a:r>
            <a:r>
              <a:rPr lang="ja-JP" altLang="en-US" sz="1800" dirty="0">
                <a:latin typeface="Meiryo UI" panose="020B0604030504040204" pitchFamily="34" charset="-128"/>
                <a:ea typeface="Meiryo UI" panose="020B0604030504040204" pitchFamily="34" charset="-128"/>
              </a:rPr>
              <a:t>）会長</a:t>
            </a:r>
            <a:r>
              <a:rPr lang="en-US" altLang="ja-JP" sz="1800" dirty="0">
                <a:latin typeface="Meiryo UI" panose="020B0604030504040204" pitchFamily="34" charset="-128"/>
                <a:ea typeface="Meiryo UI" panose="020B0604030504040204" pitchFamily="34" charset="-128"/>
              </a:rPr>
              <a:t>	</a:t>
            </a:r>
            <a:r>
              <a:rPr lang="ja-JP" altLang="en-US" sz="1800" dirty="0">
                <a:latin typeface="Meiryo UI" panose="020B0604030504040204" pitchFamily="34" charset="-128"/>
                <a:ea typeface="Meiryo UI" panose="020B0604030504040204" pitchFamily="34" charset="-128"/>
              </a:rPr>
              <a:t>中山 俊行</a:t>
            </a:r>
          </a:p>
          <a:p>
            <a:pPr marL="0" indent="0">
              <a:buNone/>
              <a:tabLst>
                <a:tab pos="457220" algn="l"/>
                <a:tab pos="6797976" algn="l"/>
              </a:tabLst>
            </a:pPr>
            <a:r>
              <a:rPr lang="ja-JP" altLang="en-US" sz="1800" dirty="0">
                <a:latin typeface="Meiryo UI" panose="020B0604030504040204" pitchFamily="34" charset="-128"/>
                <a:ea typeface="Meiryo UI" panose="020B0604030504040204" pitchFamily="34" charset="-128"/>
              </a:rPr>
              <a:t>　　川崎市トライアスロン協会（</a:t>
            </a:r>
            <a:r>
              <a:rPr lang="en-US" altLang="ja-JP" sz="1800" dirty="0">
                <a:latin typeface="Meiryo UI" panose="020B0604030504040204" pitchFamily="34" charset="-128"/>
                <a:ea typeface="Meiryo UI" panose="020B0604030504040204" pitchFamily="34" charset="-128"/>
              </a:rPr>
              <a:t>KTA</a:t>
            </a:r>
            <a:r>
              <a:rPr lang="ja-JP" altLang="en-US" sz="1800" dirty="0">
                <a:latin typeface="Meiryo UI" panose="020B0604030504040204" pitchFamily="34" charset="-128"/>
                <a:ea typeface="Meiryo UI" panose="020B0604030504040204" pitchFamily="34" charset="-128"/>
              </a:rPr>
              <a:t>）会長　　　　　　　　</a:t>
            </a:r>
            <a:r>
              <a:rPr lang="en-US" altLang="ja-JP" sz="1800" dirty="0">
                <a:latin typeface="Meiryo UI" panose="020B0604030504040204" pitchFamily="34" charset="-128"/>
                <a:ea typeface="Meiryo UI" panose="020B0604030504040204" pitchFamily="34" charset="-128"/>
              </a:rPr>
              <a:t>	</a:t>
            </a:r>
            <a:r>
              <a:rPr lang="ja-JP" altLang="en-US" sz="1800" dirty="0">
                <a:latin typeface="Meiryo UI" panose="020B0604030504040204" pitchFamily="34" charset="-128"/>
                <a:ea typeface="Meiryo UI" panose="020B0604030504040204" pitchFamily="34" charset="-128"/>
              </a:rPr>
              <a:t>嶋崎 嘉夫</a:t>
            </a:r>
          </a:p>
          <a:p>
            <a:pPr marL="0" indent="0">
              <a:buNone/>
              <a:tabLst>
                <a:tab pos="457220" algn="l"/>
                <a:tab pos="6797976" algn="l"/>
              </a:tabLst>
            </a:pPr>
            <a:r>
              <a:rPr lang="ja-JP" altLang="en-US" sz="1800" dirty="0">
                <a:latin typeface="Meiryo UI" panose="020B0604030504040204" pitchFamily="34" charset="-128"/>
                <a:ea typeface="Meiryo UI" panose="020B0604030504040204" pitchFamily="34" charset="-128"/>
              </a:rPr>
              <a:t>実行委員長</a:t>
            </a:r>
            <a:endParaRPr lang="en-US" altLang="ja-JP" sz="1800" dirty="0">
              <a:latin typeface="Meiryo UI" panose="020B0604030504040204" pitchFamily="34" charset="-128"/>
              <a:ea typeface="Meiryo UI" panose="020B0604030504040204" pitchFamily="34" charset="-128"/>
            </a:endParaRPr>
          </a:p>
          <a:p>
            <a:pPr marL="0" indent="0">
              <a:buNone/>
              <a:tabLst>
                <a:tab pos="457220" algn="l"/>
                <a:tab pos="6797976" algn="l"/>
              </a:tabLst>
            </a:pPr>
            <a:r>
              <a:rPr lang="ja-JP" altLang="en-US" sz="1800" dirty="0">
                <a:latin typeface="Meiryo UI" panose="020B0604030504040204" pitchFamily="34" charset="-128"/>
                <a:ea typeface="Meiryo UI" panose="020B0604030504040204" pitchFamily="34" charset="-128"/>
              </a:rPr>
              <a:t>　　 一般社団法人神奈川県トライアスロン連合（</a:t>
            </a:r>
            <a:r>
              <a:rPr lang="en-US" altLang="ja-JP" sz="1800" dirty="0">
                <a:latin typeface="Meiryo UI" panose="020B0604030504040204" pitchFamily="34" charset="-128"/>
                <a:ea typeface="Meiryo UI" panose="020B0604030504040204" pitchFamily="34" charset="-128"/>
              </a:rPr>
              <a:t>KnTU</a:t>
            </a:r>
            <a:r>
              <a:rPr lang="ja-JP" altLang="en-US" sz="1800" dirty="0">
                <a:latin typeface="Meiryo UI" panose="020B0604030504040204" pitchFamily="34" charset="-128"/>
                <a:ea typeface="Meiryo UI" panose="020B0604030504040204" pitchFamily="34" charset="-128"/>
              </a:rPr>
              <a:t>）専務理事 </a:t>
            </a:r>
            <a:r>
              <a:rPr lang="en-US" altLang="ja-JP" sz="1800" dirty="0">
                <a:latin typeface="Meiryo UI" panose="020B0604030504040204" pitchFamily="34" charset="-128"/>
                <a:ea typeface="Meiryo UI" panose="020B0604030504040204" pitchFamily="34" charset="-128"/>
              </a:rPr>
              <a:t>	</a:t>
            </a:r>
            <a:r>
              <a:rPr lang="ja-JP" altLang="en-US" sz="1800" dirty="0">
                <a:latin typeface="Meiryo UI" panose="020B0604030504040204" pitchFamily="34" charset="-128"/>
                <a:ea typeface="Meiryo UI" panose="020B0604030504040204" pitchFamily="34" charset="-128"/>
              </a:rPr>
              <a:t>髙崎 聡</a:t>
            </a:r>
          </a:p>
          <a:p>
            <a:pPr marL="0" indent="0">
              <a:buNone/>
              <a:tabLst>
                <a:tab pos="457220" algn="l"/>
                <a:tab pos="6797976" algn="l"/>
              </a:tabLst>
            </a:pPr>
            <a:r>
              <a:rPr lang="ja-JP" altLang="en-US" sz="1800" dirty="0">
                <a:latin typeface="Meiryo UI" panose="020B0604030504040204" pitchFamily="34" charset="-128"/>
                <a:ea typeface="Meiryo UI" panose="020B0604030504040204" pitchFamily="34" charset="-128"/>
              </a:rPr>
              <a:t>レースディレクター （</a:t>
            </a:r>
            <a:r>
              <a:rPr lang="en-US" altLang="ja-JP" sz="1800" dirty="0">
                <a:latin typeface="Meiryo UI" panose="020B0604030504040204" pitchFamily="34" charset="-128"/>
                <a:ea typeface="Meiryo UI" panose="020B0604030504040204" pitchFamily="34" charset="-128"/>
              </a:rPr>
              <a:t>RD)</a:t>
            </a:r>
          </a:p>
          <a:p>
            <a:pPr marL="0" indent="0">
              <a:buNone/>
              <a:tabLst>
                <a:tab pos="457220" algn="l"/>
                <a:tab pos="6797976" algn="l"/>
              </a:tabLst>
            </a:pPr>
            <a:r>
              <a:rPr lang="ja-JP" altLang="en-US" sz="1800" dirty="0">
                <a:latin typeface="Meiryo UI" panose="020B0604030504040204" pitchFamily="34" charset="-128"/>
                <a:ea typeface="Meiryo UI" panose="020B0604030504040204" pitchFamily="34" charset="-128"/>
              </a:rPr>
              <a:t>　　一般社団法人神奈川県トライアスロン連合（</a:t>
            </a:r>
            <a:r>
              <a:rPr lang="en-US" altLang="ja-JP" sz="1800" dirty="0" err="1">
                <a:latin typeface="Meiryo UI" panose="020B0604030504040204" pitchFamily="34" charset="-128"/>
                <a:ea typeface="Meiryo UI" panose="020B0604030504040204" pitchFamily="34" charset="-128"/>
              </a:rPr>
              <a:t>KnTU</a:t>
            </a:r>
            <a:r>
              <a:rPr lang="ja-JP" altLang="en-US" sz="1800" dirty="0">
                <a:latin typeface="Meiryo UI" panose="020B0604030504040204" pitchFamily="34" charset="-128"/>
                <a:ea typeface="Meiryo UI" panose="020B0604030504040204" pitchFamily="34" charset="-128"/>
              </a:rPr>
              <a:t>） </a:t>
            </a:r>
            <a:r>
              <a:rPr lang="en-US" altLang="ja-JP" sz="1800" dirty="0">
                <a:latin typeface="Meiryo UI" panose="020B0604030504040204" pitchFamily="34" charset="-128"/>
                <a:ea typeface="Meiryo UI" panose="020B0604030504040204" pitchFamily="34" charset="-128"/>
              </a:rPr>
              <a:t>	</a:t>
            </a:r>
            <a:r>
              <a:rPr lang="ja-JP" altLang="en-US" sz="1800" dirty="0">
                <a:latin typeface="Meiryo UI" panose="020B0604030504040204" pitchFamily="34" charset="-128"/>
                <a:ea typeface="Meiryo UI" panose="020B0604030504040204" pitchFamily="34" charset="-128"/>
              </a:rPr>
              <a:t>杉浦 博</a:t>
            </a:r>
            <a:endParaRPr lang="en-US" altLang="ja-JP" sz="1800" dirty="0">
              <a:latin typeface="Meiryo UI" panose="020B0604030504040204" pitchFamily="34" charset="-128"/>
              <a:ea typeface="Meiryo UI" panose="020B0604030504040204" pitchFamily="34" charset="-128"/>
            </a:endParaRPr>
          </a:p>
          <a:p>
            <a:pPr marL="0" indent="0">
              <a:buNone/>
              <a:tabLst>
                <a:tab pos="457220" algn="l"/>
                <a:tab pos="6797976" algn="l"/>
              </a:tabLst>
            </a:pPr>
            <a:r>
              <a:rPr lang="ja-JP" altLang="en-US" sz="1800" dirty="0">
                <a:latin typeface="Meiryo UI" panose="020B0604030504040204" pitchFamily="34" charset="-128"/>
                <a:ea typeface="Meiryo UI" panose="020B0604030504040204" pitchFamily="34" charset="-128"/>
              </a:rPr>
              <a:t>技術代表（</a:t>
            </a:r>
            <a:r>
              <a:rPr lang="en-US" altLang="ja-JP" sz="1800" dirty="0">
                <a:latin typeface="Meiryo UI" panose="020B0604030504040204" pitchFamily="34" charset="-128"/>
                <a:ea typeface="Meiryo UI" panose="020B0604030504040204" pitchFamily="34" charset="-128"/>
              </a:rPr>
              <a:t>TD</a:t>
            </a:r>
            <a:r>
              <a:rPr lang="ja-JP" altLang="en-US" sz="1800" dirty="0">
                <a:latin typeface="Meiryo UI" panose="020B0604030504040204" pitchFamily="34" charset="-128"/>
                <a:ea typeface="Meiryo UI" panose="020B0604030504040204" pitchFamily="34" charset="-128"/>
              </a:rPr>
              <a:t>）</a:t>
            </a:r>
            <a:endParaRPr lang="en-US" altLang="ja-JP" sz="1800" dirty="0">
              <a:latin typeface="Meiryo UI" panose="020B0604030504040204" pitchFamily="34" charset="-128"/>
              <a:ea typeface="Meiryo UI" panose="020B0604030504040204" pitchFamily="34" charset="-128"/>
            </a:endParaRPr>
          </a:p>
          <a:p>
            <a:pPr marL="0" indent="0">
              <a:buNone/>
              <a:tabLst>
                <a:tab pos="457220" algn="l"/>
                <a:tab pos="6797976" algn="l"/>
              </a:tabLst>
            </a:pPr>
            <a:r>
              <a:rPr lang="ja-JP" altLang="en-US" sz="1800" dirty="0">
                <a:latin typeface="Meiryo UI" panose="020B0604030504040204" pitchFamily="34" charset="-128"/>
                <a:ea typeface="Meiryo UI" panose="020B0604030504040204" pitchFamily="34" charset="-128"/>
              </a:rPr>
              <a:t>　　一般社団法人神奈川県トライアスロン連合（</a:t>
            </a:r>
            <a:r>
              <a:rPr lang="en-US" altLang="ja-JP" sz="1800" dirty="0">
                <a:latin typeface="Meiryo UI" panose="020B0604030504040204" pitchFamily="34" charset="-128"/>
                <a:ea typeface="Meiryo UI" panose="020B0604030504040204" pitchFamily="34" charset="-128"/>
              </a:rPr>
              <a:t>KnTU</a:t>
            </a:r>
            <a:r>
              <a:rPr lang="ja-JP" altLang="en-US" sz="1800" dirty="0">
                <a:latin typeface="Meiryo UI" panose="020B0604030504040204" pitchFamily="34" charset="-128"/>
                <a:ea typeface="Meiryo UI" panose="020B0604030504040204" pitchFamily="34" charset="-128"/>
              </a:rPr>
              <a:t>）</a:t>
            </a:r>
            <a:r>
              <a:rPr lang="en-US" altLang="ja-JP" sz="1800" dirty="0">
                <a:latin typeface="Meiryo UI" panose="020B0604030504040204" pitchFamily="34" charset="-128"/>
                <a:ea typeface="Meiryo UI" panose="020B0604030504040204" pitchFamily="34" charset="-128"/>
              </a:rPr>
              <a:t>	</a:t>
            </a:r>
            <a:r>
              <a:rPr lang="ja-JP" altLang="en-US" sz="1800" dirty="0">
                <a:latin typeface="Meiryo UI" panose="020B0604030504040204" pitchFamily="34" charset="-128"/>
                <a:ea typeface="Meiryo UI" panose="020B0604030504040204" pitchFamily="34" charset="-128"/>
              </a:rPr>
              <a:t>清水 英一</a:t>
            </a:r>
          </a:p>
          <a:p>
            <a:pPr marL="0" indent="0">
              <a:buNone/>
              <a:tabLst>
                <a:tab pos="457220" algn="l"/>
                <a:tab pos="6797976" algn="l"/>
              </a:tabLst>
            </a:pPr>
            <a:r>
              <a:rPr lang="ja-JP" altLang="en-US" sz="1800" dirty="0">
                <a:latin typeface="Meiryo UI" panose="020B0604030504040204" pitchFamily="34" charset="-128"/>
                <a:ea typeface="Meiryo UI" panose="020B0604030504040204" pitchFamily="34" charset="-128"/>
              </a:rPr>
              <a:t>審判長 （</a:t>
            </a:r>
            <a:r>
              <a:rPr lang="en-US" altLang="ja-JP" sz="1800" dirty="0">
                <a:latin typeface="Meiryo UI" panose="020B0604030504040204" pitchFamily="34" charset="-128"/>
                <a:ea typeface="Meiryo UI" panose="020B0604030504040204" pitchFamily="34" charset="-128"/>
              </a:rPr>
              <a:t>HR)</a:t>
            </a:r>
          </a:p>
          <a:p>
            <a:pPr marL="0" indent="0">
              <a:buNone/>
              <a:tabLst>
                <a:tab pos="457220" algn="l"/>
                <a:tab pos="6797976" algn="l"/>
              </a:tabLst>
            </a:pPr>
            <a:r>
              <a:rPr lang="ja-JP" altLang="en-US" sz="1800" dirty="0">
                <a:latin typeface="Meiryo UI" panose="020B0604030504040204" pitchFamily="34" charset="-128"/>
                <a:ea typeface="Meiryo UI" panose="020B0604030504040204" pitchFamily="34" charset="-128"/>
              </a:rPr>
              <a:t>　　日本学生トライアスロン連合（</a:t>
            </a:r>
            <a:r>
              <a:rPr lang="en-US" altLang="ja-JP" sz="1800" dirty="0">
                <a:latin typeface="Meiryo UI" panose="020B0604030504040204" pitchFamily="34" charset="-128"/>
                <a:ea typeface="Meiryo UI" panose="020B0604030504040204" pitchFamily="34" charset="-128"/>
              </a:rPr>
              <a:t>JUTU</a:t>
            </a:r>
            <a:r>
              <a:rPr lang="ja-JP" altLang="en-US" sz="1800" dirty="0">
                <a:latin typeface="Meiryo UI" panose="020B0604030504040204" pitchFamily="34" charset="-128"/>
                <a:ea typeface="Meiryo UI" panose="020B0604030504040204" pitchFamily="34" charset="-128"/>
              </a:rPr>
              <a:t>）</a:t>
            </a:r>
            <a:r>
              <a:rPr lang="en-US" altLang="ja-JP" sz="1800" dirty="0">
                <a:latin typeface="Meiryo UI" panose="020B0604030504040204" pitchFamily="34" charset="-128"/>
                <a:ea typeface="Meiryo UI" panose="020B0604030504040204" pitchFamily="34" charset="-128"/>
              </a:rPr>
              <a:t>	</a:t>
            </a:r>
            <a:r>
              <a:rPr lang="ja-JP" altLang="en-US" sz="1800" dirty="0">
                <a:latin typeface="Meiryo UI" panose="020B0604030504040204" pitchFamily="34" charset="-128"/>
                <a:ea typeface="Meiryo UI" panose="020B0604030504040204" pitchFamily="34" charset="-128"/>
              </a:rPr>
              <a:t>橋本 夏央子</a:t>
            </a:r>
          </a:p>
        </p:txBody>
      </p:sp>
      <p:sp>
        <p:nvSpPr>
          <p:cNvPr id="5" name="テキスト ボックス 4"/>
          <p:cNvSpPr txBox="1"/>
          <p:nvPr/>
        </p:nvSpPr>
        <p:spPr>
          <a:xfrm>
            <a:off x="681322" y="5994605"/>
            <a:ext cx="7041017" cy="646331"/>
          </a:xfrm>
          <a:prstGeom prst="rect">
            <a:avLst/>
          </a:prstGeom>
          <a:noFill/>
          <a:ln>
            <a:solidFill>
              <a:schemeClr val="tx1"/>
            </a:solidFill>
          </a:ln>
        </p:spPr>
        <p:txBody>
          <a:bodyPr wrap="square" rtlCol="0">
            <a:spAutoFit/>
          </a:bodyPr>
          <a:lstStyle/>
          <a:p>
            <a:r>
              <a:rPr lang="ja-JP" altLang="en-US" dirty="0">
                <a:latin typeface="Meiryo UI" panose="020B0604030504040204" pitchFamily="34" charset="-128"/>
                <a:ea typeface="Meiryo UI" panose="020B0604030504040204" pitchFamily="34" charset="-128"/>
              </a:rPr>
              <a:t>抗議 ⇒ 審判長（</a:t>
            </a:r>
            <a:r>
              <a:rPr lang="en-US" altLang="ja-JP" dirty="0">
                <a:latin typeface="Meiryo UI" panose="020B0604030504040204" pitchFamily="34" charset="-128"/>
                <a:ea typeface="Meiryo UI" panose="020B0604030504040204" pitchFamily="34" charset="-128"/>
              </a:rPr>
              <a:t>HR</a:t>
            </a:r>
            <a:r>
              <a:rPr lang="ja-JP" altLang="en-US" dirty="0">
                <a:latin typeface="Meiryo UI" panose="020B0604030504040204" pitchFamily="34" charset="-128"/>
                <a:ea typeface="Meiryo UI" panose="020B0604030504040204" pitchFamily="34" charset="-128"/>
              </a:rPr>
              <a:t>）</a:t>
            </a:r>
            <a:endParaRPr lang="en-US" altLang="ja-JP" dirty="0">
              <a:latin typeface="Meiryo UI" panose="020B0604030504040204" pitchFamily="34" charset="-128"/>
              <a:ea typeface="Meiryo UI" panose="020B0604030504040204" pitchFamily="34" charset="-128"/>
            </a:endParaRPr>
          </a:p>
          <a:p>
            <a:r>
              <a:rPr lang="ja-JP" altLang="en-US" dirty="0">
                <a:latin typeface="Meiryo UI" panose="020B0604030504040204" pitchFamily="34" charset="-128"/>
                <a:ea typeface="Meiryo UI" panose="020B0604030504040204" pitchFamily="34" charset="-128"/>
              </a:rPr>
              <a:t>裁定に不服の場合は上訴 ⇒ 審議委員会（実行委員長、</a:t>
            </a:r>
            <a:r>
              <a:rPr lang="en-US" altLang="ja-JP" dirty="0">
                <a:latin typeface="Meiryo UI" panose="020B0604030504040204" pitchFamily="34" charset="-128"/>
                <a:ea typeface="Meiryo UI" panose="020B0604030504040204" pitchFamily="34" charset="-128"/>
              </a:rPr>
              <a:t>RD</a:t>
            </a:r>
            <a:r>
              <a:rPr lang="ja-JP" altLang="en-US" dirty="0">
                <a:latin typeface="Meiryo UI" panose="020B0604030504040204" pitchFamily="34" charset="-128"/>
                <a:ea typeface="Meiryo UI" panose="020B0604030504040204" pitchFamily="34" charset="-128"/>
              </a:rPr>
              <a:t>、</a:t>
            </a:r>
            <a:r>
              <a:rPr lang="en-US" altLang="ja-JP" dirty="0">
                <a:latin typeface="Meiryo UI" panose="020B0604030504040204" pitchFamily="34" charset="-128"/>
                <a:ea typeface="Meiryo UI" panose="020B0604030504040204" pitchFamily="34" charset="-128"/>
              </a:rPr>
              <a:t>TD</a:t>
            </a:r>
            <a:r>
              <a:rPr lang="ja-JP" altLang="en-US" dirty="0">
                <a:latin typeface="Meiryo UI" panose="020B0604030504040204" pitchFamily="34" charset="-128"/>
                <a:ea typeface="Meiryo UI" panose="020B0604030504040204" pitchFamily="34" charset="-128"/>
              </a:rPr>
              <a:t>）</a:t>
            </a:r>
          </a:p>
        </p:txBody>
      </p:sp>
      <p:sp>
        <p:nvSpPr>
          <p:cNvPr id="2" name="Slide Number Placeholder 1">
            <a:extLst>
              <a:ext uri="{FF2B5EF4-FFF2-40B4-BE49-F238E27FC236}">
                <a16:creationId xmlns:a16="http://schemas.microsoft.com/office/drawing/2014/main" id="{074D8830-EF87-2232-C136-0996849FEC41}"/>
              </a:ext>
            </a:extLst>
          </p:cNvPr>
          <p:cNvSpPr>
            <a:spLocks noGrp="1"/>
          </p:cNvSpPr>
          <p:nvPr>
            <p:ph type="sldNum" sz="quarter" idx="12"/>
          </p:nvPr>
        </p:nvSpPr>
        <p:spPr/>
        <p:txBody>
          <a:bodyPr/>
          <a:lstStyle/>
          <a:p>
            <a:fld id="{F072C0EB-4A38-4C9B-A0F6-C3406A310D5B}" type="slidenum">
              <a:rPr kumimoji="1" lang="ja-JP" altLang="en-US" smtClean="0">
                <a:latin typeface="Meiryo UI" panose="020B0604030504040204" pitchFamily="34" charset="-128"/>
                <a:ea typeface="Meiryo UI" panose="020B0604030504040204" pitchFamily="34" charset="-128"/>
              </a:rPr>
              <a:t>3</a:t>
            </a:fld>
            <a:endParaRPr kumimoji="1" lang="ja-JP" altLang="en-US">
              <a:latin typeface="Meiryo UI" panose="020B0604030504040204" pitchFamily="34" charset="-128"/>
              <a:ea typeface="Meiryo UI" panose="020B0604030504040204" pitchFamily="34" charset="-128"/>
            </a:endParaRPr>
          </a:p>
        </p:txBody>
      </p:sp>
      <p:sp>
        <p:nvSpPr>
          <p:cNvPr id="6" name="正方形/長方形 3">
            <a:extLst>
              <a:ext uri="{FF2B5EF4-FFF2-40B4-BE49-F238E27FC236}">
                <a16:creationId xmlns:a16="http://schemas.microsoft.com/office/drawing/2014/main" id="{7E820B7E-6AEE-0585-D70E-95F013056480}"/>
              </a:ext>
            </a:extLst>
          </p:cNvPr>
          <p:cNvSpPr/>
          <p:nvPr/>
        </p:nvSpPr>
        <p:spPr>
          <a:xfrm>
            <a:off x="356792" y="309083"/>
            <a:ext cx="2585192" cy="461665"/>
          </a:xfrm>
          <a:prstGeom prst="rect">
            <a:avLst/>
          </a:prstGeom>
          <a:solidFill>
            <a:schemeClr val="accent5">
              <a:lumMod val="40000"/>
              <a:lumOff val="60000"/>
            </a:schemeClr>
          </a:solidFill>
          <a:ln>
            <a:solidFill>
              <a:schemeClr val="tx1"/>
            </a:solidFill>
          </a:ln>
        </p:spPr>
        <p:txBody>
          <a:bodyPr wrap="square">
            <a:spAutoFit/>
          </a:bodyPr>
          <a:lstStyle/>
          <a:p>
            <a:r>
              <a:rPr lang="ja-JP" altLang="en-US" sz="2400" b="1" dirty="0">
                <a:solidFill>
                  <a:srgbClr val="000000"/>
                </a:solidFill>
                <a:latin typeface="Meiryo UI" panose="020B0604030504040204" pitchFamily="34" charset="-128"/>
                <a:ea typeface="Meiryo UI" panose="020B0604030504040204" pitchFamily="34" charset="-128"/>
                <a:cs typeface="Arial" panose="020B0604020202020204" pitchFamily="34" charset="0"/>
              </a:rPr>
              <a:t>大会役員</a:t>
            </a:r>
            <a:endParaRPr lang="en-US" altLang="ja-JP" sz="2400" b="1" dirty="0">
              <a:solidFill>
                <a:srgbClr val="000000"/>
              </a:solidFill>
              <a:latin typeface="Meiryo UI" panose="020B0604030504040204" pitchFamily="34" charset="-128"/>
              <a:ea typeface="Meiryo UI" panose="020B0604030504040204" pitchFamily="34" charset="-128"/>
              <a:cs typeface="Arial" panose="020B0604020202020204" pitchFamily="34" charset="0"/>
            </a:endParaRPr>
          </a:p>
        </p:txBody>
      </p:sp>
      <p:sp>
        <p:nvSpPr>
          <p:cNvPr id="7" name="TextBox 6">
            <a:extLst>
              <a:ext uri="{FF2B5EF4-FFF2-40B4-BE49-F238E27FC236}">
                <a16:creationId xmlns:a16="http://schemas.microsoft.com/office/drawing/2014/main" id="{9443B259-657C-D0B5-9FCB-DF7E2C9BF87F}"/>
              </a:ext>
            </a:extLst>
          </p:cNvPr>
          <p:cNvSpPr txBox="1"/>
          <p:nvPr/>
        </p:nvSpPr>
        <p:spPr>
          <a:xfrm rot="19776425">
            <a:off x="3481949" y="2912828"/>
            <a:ext cx="2031325" cy="830997"/>
          </a:xfrm>
          <a:prstGeom prst="rect">
            <a:avLst/>
          </a:prstGeom>
          <a:solidFill>
            <a:srgbClr val="FFFF00"/>
          </a:solidFill>
        </p:spPr>
        <p:txBody>
          <a:bodyPr wrap="none" rtlCol="0">
            <a:spAutoFit/>
          </a:bodyPr>
          <a:lstStyle/>
          <a:p>
            <a:pPr algn="ctr"/>
            <a:r>
              <a:rPr kumimoji="1" lang="ja-JP" altLang="en-US" sz="4800" b="1" dirty="0">
                <a:solidFill>
                  <a:srgbClr val="FF0000"/>
                </a:solidFill>
                <a:latin typeface="Meiryo UI" panose="020B0604030504040204" pitchFamily="34" charset="-128"/>
                <a:ea typeface="Meiryo UI" panose="020B0604030504040204" pitchFamily="34" charset="-128"/>
              </a:rPr>
              <a:t>要確認</a:t>
            </a:r>
          </a:p>
        </p:txBody>
      </p:sp>
    </p:spTree>
    <p:extLst>
      <p:ext uri="{BB962C8B-B14F-4D97-AF65-F5344CB8AC3E}">
        <p14:creationId xmlns:p14="http://schemas.microsoft.com/office/powerpoint/2010/main" val="3629085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647702" y="5965247"/>
            <a:ext cx="8610599" cy="369332"/>
          </a:xfrm>
          <a:prstGeom prst="rect">
            <a:avLst/>
          </a:prstGeom>
          <a:noFill/>
          <a:ln>
            <a:solidFill>
              <a:schemeClr val="tx1"/>
            </a:solidFill>
          </a:ln>
        </p:spPr>
        <p:txBody>
          <a:bodyPr wrap="square" rtlCol="0">
            <a:spAutoFit/>
          </a:bodyPr>
          <a:lstStyle/>
          <a:p>
            <a:pPr algn="ctr"/>
            <a:r>
              <a:rPr lang="ja-JP" altLang="en-US" b="1" dirty="0">
                <a:latin typeface="Meiryo UI" panose="020B0604030504040204" pitchFamily="34" charset="-128"/>
                <a:ea typeface="Meiryo UI" panose="020B0604030504040204" pitchFamily="34" charset="-128"/>
              </a:rPr>
              <a:t>アームカバー、ロングスリーブの着用を許可します。</a:t>
            </a:r>
          </a:p>
        </p:txBody>
      </p:sp>
      <p:sp>
        <p:nvSpPr>
          <p:cNvPr id="2" name="Slide Number Placeholder 1">
            <a:extLst>
              <a:ext uri="{FF2B5EF4-FFF2-40B4-BE49-F238E27FC236}">
                <a16:creationId xmlns:a16="http://schemas.microsoft.com/office/drawing/2014/main" id="{F929E93B-70AD-C5A1-8DDA-4B3B4D6F8FBA}"/>
              </a:ext>
            </a:extLst>
          </p:cNvPr>
          <p:cNvSpPr>
            <a:spLocks noGrp="1"/>
          </p:cNvSpPr>
          <p:nvPr>
            <p:ph type="sldNum" sz="quarter" idx="12"/>
          </p:nvPr>
        </p:nvSpPr>
        <p:spPr/>
        <p:txBody>
          <a:bodyPr/>
          <a:lstStyle/>
          <a:p>
            <a:fld id="{F072C0EB-4A38-4C9B-A0F6-C3406A310D5B}" type="slidenum">
              <a:rPr kumimoji="1" lang="ja-JP" altLang="en-US" smtClean="0"/>
              <a:t>4</a:t>
            </a:fld>
            <a:endParaRPr kumimoji="1" lang="ja-JP" altLang="en-US"/>
          </a:p>
        </p:txBody>
      </p:sp>
      <p:pic>
        <p:nvPicPr>
          <p:cNvPr id="4" name="Picture 3">
            <a:extLst>
              <a:ext uri="{FF2B5EF4-FFF2-40B4-BE49-F238E27FC236}">
                <a16:creationId xmlns:a16="http://schemas.microsoft.com/office/drawing/2014/main" id="{82C60421-C3E7-E47F-29AB-0EE86AA826FC}"/>
              </a:ext>
            </a:extLst>
          </p:cNvPr>
          <p:cNvPicPr>
            <a:picLocks noChangeAspect="1"/>
          </p:cNvPicPr>
          <p:nvPr/>
        </p:nvPicPr>
        <p:blipFill>
          <a:blip r:embed="rId2"/>
          <a:stretch>
            <a:fillRect/>
          </a:stretch>
        </p:blipFill>
        <p:spPr>
          <a:xfrm>
            <a:off x="1570036" y="952413"/>
            <a:ext cx="6765932" cy="2475025"/>
          </a:xfrm>
          <a:prstGeom prst="rect">
            <a:avLst/>
          </a:prstGeom>
        </p:spPr>
      </p:pic>
      <p:pic>
        <p:nvPicPr>
          <p:cNvPr id="11" name="Picture 10">
            <a:extLst>
              <a:ext uri="{FF2B5EF4-FFF2-40B4-BE49-F238E27FC236}">
                <a16:creationId xmlns:a16="http://schemas.microsoft.com/office/drawing/2014/main" id="{AA8AB491-16F3-C239-DC6A-59FF14E95E4B}"/>
              </a:ext>
            </a:extLst>
          </p:cNvPr>
          <p:cNvPicPr>
            <a:picLocks noChangeAspect="1"/>
          </p:cNvPicPr>
          <p:nvPr/>
        </p:nvPicPr>
        <p:blipFill>
          <a:blip r:embed="rId3"/>
          <a:stretch>
            <a:fillRect/>
          </a:stretch>
        </p:blipFill>
        <p:spPr>
          <a:xfrm>
            <a:off x="1570036" y="3402358"/>
            <a:ext cx="6765932" cy="2491685"/>
          </a:xfrm>
          <a:prstGeom prst="rect">
            <a:avLst/>
          </a:prstGeom>
        </p:spPr>
      </p:pic>
      <p:sp>
        <p:nvSpPr>
          <p:cNvPr id="3" name="正方形/長方形 3">
            <a:extLst>
              <a:ext uri="{FF2B5EF4-FFF2-40B4-BE49-F238E27FC236}">
                <a16:creationId xmlns:a16="http://schemas.microsoft.com/office/drawing/2014/main" id="{156B0DC1-F80F-A650-FD03-4FAFA87BB3B4}"/>
              </a:ext>
            </a:extLst>
          </p:cNvPr>
          <p:cNvSpPr/>
          <p:nvPr/>
        </p:nvSpPr>
        <p:spPr>
          <a:xfrm>
            <a:off x="356792" y="309083"/>
            <a:ext cx="2585192" cy="461665"/>
          </a:xfrm>
          <a:prstGeom prst="rect">
            <a:avLst/>
          </a:prstGeom>
          <a:solidFill>
            <a:schemeClr val="accent5">
              <a:lumMod val="40000"/>
              <a:lumOff val="60000"/>
            </a:schemeClr>
          </a:solidFill>
          <a:ln>
            <a:solidFill>
              <a:schemeClr val="tx1"/>
            </a:solidFill>
          </a:ln>
        </p:spPr>
        <p:txBody>
          <a:bodyPr wrap="square">
            <a:spAutoFit/>
          </a:bodyPr>
          <a:lstStyle/>
          <a:p>
            <a:r>
              <a:rPr lang="ja-JP" altLang="en-US" sz="2400" b="1" dirty="0">
                <a:solidFill>
                  <a:srgbClr val="000000"/>
                </a:solidFill>
                <a:latin typeface="Meiryo UI" panose="020B0604030504040204" pitchFamily="34" charset="-128"/>
                <a:ea typeface="Meiryo UI" panose="020B0604030504040204" pitchFamily="34" charset="-128"/>
                <a:cs typeface="Arial" panose="020B0604020202020204" pitchFamily="34" charset="0"/>
              </a:rPr>
              <a:t>気象状況</a:t>
            </a:r>
            <a:endParaRPr lang="en-US" altLang="ja-JP" sz="2400" b="1" dirty="0">
              <a:solidFill>
                <a:srgbClr val="000000"/>
              </a:solidFill>
              <a:latin typeface="Meiryo UI" panose="020B0604030504040204" pitchFamily="34" charset="-128"/>
              <a:ea typeface="Meiryo UI" panose="020B0604030504040204" pitchFamily="34" charset="-128"/>
              <a:cs typeface="Arial" panose="020B0604020202020204" pitchFamily="34" charset="0"/>
            </a:endParaRPr>
          </a:p>
        </p:txBody>
      </p:sp>
      <p:sp>
        <p:nvSpPr>
          <p:cNvPr id="5" name="TextBox 4">
            <a:extLst>
              <a:ext uri="{FF2B5EF4-FFF2-40B4-BE49-F238E27FC236}">
                <a16:creationId xmlns:a16="http://schemas.microsoft.com/office/drawing/2014/main" id="{23CEFE8A-90CE-650E-098B-AB7BBC901F74}"/>
              </a:ext>
            </a:extLst>
          </p:cNvPr>
          <p:cNvSpPr txBox="1"/>
          <p:nvPr/>
        </p:nvSpPr>
        <p:spPr>
          <a:xfrm rot="19776425">
            <a:off x="3481949" y="2912828"/>
            <a:ext cx="2031325" cy="830997"/>
          </a:xfrm>
          <a:prstGeom prst="rect">
            <a:avLst/>
          </a:prstGeom>
          <a:solidFill>
            <a:srgbClr val="FFFF00"/>
          </a:solidFill>
        </p:spPr>
        <p:txBody>
          <a:bodyPr wrap="none" rtlCol="0">
            <a:spAutoFit/>
          </a:bodyPr>
          <a:lstStyle/>
          <a:p>
            <a:pPr algn="ctr"/>
            <a:r>
              <a:rPr kumimoji="1" lang="ja-JP" altLang="en-US" sz="4800" b="1" dirty="0">
                <a:solidFill>
                  <a:srgbClr val="FF0000"/>
                </a:solidFill>
                <a:latin typeface="Meiryo UI" panose="020B0604030504040204" pitchFamily="34" charset="-128"/>
                <a:ea typeface="Meiryo UI" panose="020B0604030504040204" pitchFamily="34" charset="-128"/>
              </a:rPr>
              <a:t>要確認</a:t>
            </a:r>
          </a:p>
        </p:txBody>
      </p:sp>
    </p:spTree>
    <p:extLst>
      <p:ext uri="{BB962C8B-B14F-4D97-AF65-F5344CB8AC3E}">
        <p14:creationId xmlns:p14="http://schemas.microsoft.com/office/powerpoint/2010/main" val="2032079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56791" y="922592"/>
            <a:ext cx="9168209" cy="4281733"/>
          </a:xfrm>
        </p:spPr>
        <p:txBody>
          <a:bodyPr>
            <a:normAutofit/>
          </a:bodyPr>
          <a:lstStyle/>
          <a:p>
            <a:pPr marL="0" indent="0">
              <a:buNone/>
            </a:pPr>
            <a:r>
              <a:rPr lang="ja-JP" altLang="en-US" sz="2400" b="1" dirty="0">
                <a:latin typeface="Meiryo UI" panose="020B0604030504040204" pitchFamily="34" charset="-128"/>
                <a:ea typeface="Meiryo UI" panose="020B0604030504040204" pitchFamily="34" charset="-128"/>
              </a:rPr>
              <a:t>受付</a:t>
            </a:r>
            <a:r>
              <a:rPr lang="en-US" altLang="ja-JP" sz="2400" b="1" dirty="0">
                <a:latin typeface="Meiryo UI" panose="020B0604030504040204" pitchFamily="34" charset="-128"/>
                <a:ea typeface="Meiryo UI" panose="020B0604030504040204" pitchFamily="34" charset="-128"/>
              </a:rPr>
              <a:t>				7</a:t>
            </a:r>
            <a:r>
              <a:rPr lang="ja-JP" altLang="en-US" sz="2400" b="1" dirty="0">
                <a:latin typeface="Meiryo UI" panose="020B0604030504040204" pitchFamily="34" charset="-128"/>
                <a:ea typeface="Meiryo UI" panose="020B0604030504040204" pitchFamily="34" charset="-128"/>
              </a:rPr>
              <a:t>：</a:t>
            </a:r>
            <a:r>
              <a:rPr lang="en-US" altLang="ja-JP" sz="2400" b="1" dirty="0">
                <a:latin typeface="Meiryo UI" panose="020B0604030504040204" pitchFamily="34" charset="-128"/>
                <a:ea typeface="Meiryo UI" panose="020B0604030504040204" pitchFamily="34" charset="-128"/>
              </a:rPr>
              <a:t>30</a:t>
            </a:r>
            <a:r>
              <a:rPr lang="ja-JP" altLang="en-US" sz="2400" b="1" dirty="0">
                <a:latin typeface="Meiryo UI" panose="020B0604030504040204" pitchFamily="34" charset="-128"/>
                <a:ea typeface="Meiryo UI" panose="020B0604030504040204" pitchFamily="34" charset="-128"/>
              </a:rPr>
              <a:t>～</a:t>
            </a:r>
            <a:r>
              <a:rPr lang="en-US" altLang="ja-JP" sz="2400" b="1" dirty="0">
                <a:latin typeface="Meiryo UI" panose="020B0604030504040204" pitchFamily="34" charset="-128"/>
                <a:ea typeface="Meiryo UI" panose="020B0604030504040204" pitchFamily="34" charset="-128"/>
              </a:rPr>
              <a:t>9</a:t>
            </a:r>
            <a:r>
              <a:rPr lang="ja-JP" altLang="en-US" sz="2400" b="1" dirty="0">
                <a:latin typeface="Meiryo UI" panose="020B0604030504040204" pitchFamily="34" charset="-128"/>
                <a:ea typeface="Meiryo UI" panose="020B0604030504040204" pitchFamily="34" charset="-128"/>
              </a:rPr>
              <a:t>：</a:t>
            </a:r>
            <a:r>
              <a:rPr lang="en-US" altLang="ja-JP" sz="2400" b="1" dirty="0">
                <a:latin typeface="Meiryo UI" panose="020B0604030504040204" pitchFamily="34" charset="-128"/>
                <a:ea typeface="Meiryo UI" panose="020B0604030504040204" pitchFamily="34" charset="-128"/>
              </a:rPr>
              <a:t>00</a:t>
            </a:r>
          </a:p>
          <a:p>
            <a:pPr marL="0" indent="0">
              <a:buNone/>
            </a:pPr>
            <a:r>
              <a:rPr lang="ja-JP" altLang="en-US" sz="2400" dirty="0">
                <a:latin typeface="Meiryo UI" panose="020B0604030504040204" pitchFamily="34" charset="-128"/>
                <a:ea typeface="Meiryo UI" panose="020B0604030504040204" pitchFamily="34" charset="-128"/>
              </a:rPr>
              <a:t>バイクコース試走</a:t>
            </a:r>
            <a:r>
              <a:rPr lang="en-US" altLang="ja-JP" sz="2400" dirty="0">
                <a:latin typeface="Meiryo UI" panose="020B0604030504040204" pitchFamily="34" charset="-128"/>
                <a:ea typeface="Meiryo UI" panose="020B0604030504040204" pitchFamily="34" charset="-128"/>
              </a:rPr>
              <a:t>		8</a:t>
            </a:r>
            <a:r>
              <a:rPr lang="ja-JP" altLang="en-US" sz="2400" dirty="0">
                <a:latin typeface="Meiryo UI" panose="020B0604030504040204" pitchFamily="34" charset="-128"/>
                <a:ea typeface="Meiryo UI" panose="020B0604030504040204" pitchFamily="34" charset="-128"/>
              </a:rPr>
              <a:t>：</a:t>
            </a:r>
            <a:r>
              <a:rPr lang="en-US" altLang="ja-JP" sz="2400" dirty="0">
                <a:latin typeface="Meiryo UI" panose="020B0604030504040204" pitchFamily="34" charset="-128"/>
                <a:ea typeface="Meiryo UI" panose="020B0604030504040204" pitchFamily="34" charset="-128"/>
              </a:rPr>
              <a:t>40</a:t>
            </a:r>
            <a:r>
              <a:rPr lang="ja-JP" altLang="en-US" sz="2400" dirty="0">
                <a:latin typeface="Meiryo UI" panose="020B0604030504040204" pitchFamily="34" charset="-128"/>
                <a:ea typeface="Meiryo UI" panose="020B0604030504040204" pitchFamily="34" charset="-128"/>
              </a:rPr>
              <a:t>～</a:t>
            </a:r>
            <a:r>
              <a:rPr lang="en-US" altLang="ja-JP" sz="2400" dirty="0">
                <a:latin typeface="Meiryo UI" panose="020B0604030504040204" pitchFamily="34" charset="-128"/>
                <a:ea typeface="Meiryo UI" panose="020B0604030504040204" pitchFamily="34" charset="-128"/>
              </a:rPr>
              <a:t>9</a:t>
            </a:r>
            <a:r>
              <a:rPr lang="ja-JP" altLang="en-US" sz="2400" dirty="0">
                <a:latin typeface="Meiryo UI" panose="020B0604030504040204" pitchFamily="34" charset="-128"/>
                <a:ea typeface="Meiryo UI" panose="020B0604030504040204" pitchFamily="34" charset="-128"/>
              </a:rPr>
              <a:t>：</a:t>
            </a:r>
            <a:r>
              <a:rPr lang="en-US" altLang="ja-JP" sz="2400" dirty="0">
                <a:latin typeface="Meiryo UI" panose="020B0604030504040204" pitchFamily="34" charset="-128"/>
                <a:ea typeface="Meiryo UI" panose="020B0604030504040204" pitchFamily="34" charset="-128"/>
              </a:rPr>
              <a:t>10</a:t>
            </a:r>
          </a:p>
          <a:p>
            <a:pPr marL="0" indent="0">
              <a:buNone/>
            </a:pPr>
            <a:r>
              <a:rPr lang="en-US" altLang="ja-JP" sz="2400" dirty="0">
                <a:latin typeface="Meiryo UI" panose="020B0604030504040204" pitchFamily="34" charset="-128"/>
                <a:ea typeface="Meiryo UI" panose="020B0604030504040204" pitchFamily="34" charset="-128"/>
              </a:rPr>
              <a:t>			</a:t>
            </a:r>
            <a:r>
              <a:rPr lang="ja-JP" altLang="en-US" sz="2400" dirty="0">
                <a:latin typeface="Meiryo UI" panose="020B0604030504040204" pitchFamily="34" charset="-128"/>
                <a:ea typeface="Meiryo UI" panose="020B0604030504040204" pitchFamily="34" charset="-128"/>
              </a:rPr>
              <a:t>　　　（最終スタート</a:t>
            </a:r>
            <a:r>
              <a:rPr lang="en-US" altLang="ja-JP" sz="2400" dirty="0">
                <a:latin typeface="Meiryo UI" panose="020B0604030504040204" pitchFamily="34" charset="-128"/>
                <a:ea typeface="Meiryo UI" panose="020B0604030504040204" pitchFamily="34" charset="-128"/>
              </a:rPr>
              <a:t>	8</a:t>
            </a:r>
            <a:r>
              <a:rPr lang="ja-JP" altLang="en-US" sz="2400" dirty="0">
                <a:latin typeface="Meiryo UI" panose="020B0604030504040204" pitchFamily="34" charset="-128"/>
                <a:ea typeface="Meiryo UI" panose="020B0604030504040204" pitchFamily="34" charset="-128"/>
              </a:rPr>
              <a:t>：</a:t>
            </a:r>
            <a:r>
              <a:rPr lang="en-US" altLang="ja-JP" sz="2400" dirty="0">
                <a:latin typeface="Meiryo UI" panose="020B0604030504040204" pitchFamily="34" charset="-128"/>
                <a:ea typeface="Meiryo UI" panose="020B0604030504040204" pitchFamily="34" charset="-128"/>
              </a:rPr>
              <a:t>55</a:t>
            </a:r>
            <a:r>
              <a:rPr lang="ja-JP" altLang="en-US" sz="2400" dirty="0">
                <a:latin typeface="Meiryo UI" panose="020B0604030504040204" pitchFamily="34" charset="-128"/>
                <a:ea typeface="Meiryo UI" panose="020B0604030504040204" pitchFamily="34" charset="-128"/>
              </a:rPr>
              <a:t> エイジと共通）</a:t>
            </a:r>
            <a:endParaRPr lang="en-US" altLang="ja-JP" sz="2400" dirty="0">
              <a:latin typeface="Meiryo UI" panose="020B0604030504040204" pitchFamily="34" charset="-128"/>
              <a:ea typeface="Meiryo UI" panose="020B0604030504040204" pitchFamily="34" charset="-128"/>
            </a:endParaRPr>
          </a:p>
          <a:p>
            <a:pPr marL="0" indent="0">
              <a:buNone/>
            </a:pPr>
            <a:r>
              <a:rPr lang="ja-JP" altLang="en-US" sz="2400" dirty="0">
                <a:latin typeface="Meiryo UI" panose="020B0604030504040204" pitchFamily="34" charset="-128"/>
                <a:ea typeface="Meiryo UI" panose="020B0604030504040204" pitchFamily="34" charset="-128"/>
              </a:rPr>
              <a:t>バイクチェックイン</a:t>
            </a:r>
            <a:r>
              <a:rPr lang="en-US" altLang="ja-JP" sz="2400" dirty="0">
                <a:latin typeface="Meiryo UI" panose="020B0604030504040204" pitchFamily="34" charset="-128"/>
                <a:ea typeface="Meiryo UI" panose="020B0604030504040204" pitchFamily="34" charset="-128"/>
              </a:rPr>
              <a:t>		11</a:t>
            </a:r>
            <a:r>
              <a:rPr lang="ja-JP" altLang="en-US" sz="2400" dirty="0">
                <a:latin typeface="Meiryo UI" panose="020B0604030504040204" pitchFamily="34" charset="-128"/>
                <a:ea typeface="Meiryo UI" panose="020B0604030504040204" pitchFamily="34" charset="-128"/>
              </a:rPr>
              <a:t>：</a:t>
            </a:r>
            <a:r>
              <a:rPr lang="en-US" altLang="ja-JP" sz="2400" dirty="0">
                <a:latin typeface="Meiryo UI" panose="020B0604030504040204" pitchFamily="34" charset="-128"/>
                <a:ea typeface="Meiryo UI" panose="020B0604030504040204" pitchFamily="34" charset="-128"/>
              </a:rPr>
              <a:t>15</a:t>
            </a:r>
            <a:r>
              <a:rPr lang="ja-JP" altLang="en-US" sz="2400" dirty="0">
                <a:latin typeface="Meiryo UI" panose="020B0604030504040204" pitchFamily="34" charset="-128"/>
                <a:ea typeface="Meiryo UI" panose="020B0604030504040204" pitchFamily="34" charset="-128"/>
              </a:rPr>
              <a:t>～</a:t>
            </a:r>
            <a:r>
              <a:rPr lang="en-US" altLang="ja-JP" sz="2400" dirty="0">
                <a:latin typeface="Meiryo UI" panose="020B0604030504040204" pitchFamily="34" charset="-128"/>
                <a:ea typeface="Meiryo UI" panose="020B0604030504040204" pitchFamily="34" charset="-128"/>
              </a:rPr>
              <a:t>12</a:t>
            </a:r>
            <a:r>
              <a:rPr lang="ja-JP" altLang="en-US" sz="2400" dirty="0">
                <a:latin typeface="Meiryo UI" panose="020B0604030504040204" pitchFamily="34" charset="-128"/>
                <a:ea typeface="Meiryo UI" panose="020B0604030504040204" pitchFamily="34" charset="-128"/>
              </a:rPr>
              <a:t>：</a:t>
            </a:r>
            <a:r>
              <a:rPr lang="en-US" altLang="ja-JP" sz="2400" dirty="0">
                <a:latin typeface="Meiryo UI" panose="020B0604030504040204" pitchFamily="34" charset="-128"/>
                <a:ea typeface="Meiryo UI" panose="020B0604030504040204" pitchFamily="34" charset="-128"/>
              </a:rPr>
              <a:t>20</a:t>
            </a:r>
          </a:p>
          <a:p>
            <a:pPr marL="0" indent="0">
              <a:buNone/>
            </a:pPr>
            <a:r>
              <a:rPr lang="ja-JP" altLang="en-US" sz="2400" b="1" dirty="0">
                <a:latin typeface="Meiryo UI" panose="020B0604030504040204" pitchFamily="34" charset="-128"/>
                <a:ea typeface="Meiryo UI" panose="020B0604030504040204" pitchFamily="34" charset="-128"/>
              </a:rPr>
              <a:t>競技説明会</a:t>
            </a:r>
            <a:r>
              <a:rPr lang="en-US" altLang="ja-JP" sz="2400" b="1" dirty="0">
                <a:latin typeface="Meiryo UI" panose="020B0604030504040204" pitchFamily="34" charset="-128"/>
                <a:ea typeface="Meiryo UI" panose="020B0604030504040204" pitchFamily="34" charset="-128"/>
              </a:rPr>
              <a:t>			11</a:t>
            </a:r>
            <a:r>
              <a:rPr lang="ja-JP" altLang="en-US" sz="2400" b="1" dirty="0">
                <a:latin typeface="Meiryo UI" panose="020B0604030504040204" pitchFamily="34" charset="-128"/>
                <a:ea typeface="Meiryo UI" panose="020B0604030504040204" pitchFamily="34" charset="-128"/>
              </a:rPr>
              <a:t>：</a:t>
            </a:r>
            <a:r>
              <a:rPr lang="en-US" altLang="ja-JP" sz="2400" b="1" dirty="0">
                <a:latin typeface="Meiryo UI" panose="020B0604030504040204" pitchFamily="34" charset="-128"/>
                <a:ea typeface="Meiryo UI" panose="020B0604030504040204" pitchFamily="34" charset="-128"/>
              </a:rPr>
              <a:t>40</a:t>
            </a:r>
            <a:r>
              <a:rPr lang="ja-JP" altLang="en-US" sz="2400" b="1" dirty="0">
                <a:latin typeface="Meiryo UI" panose="020B0604030504040204" pitchFamily="34" charset="-128"/>
                <a:ea typeface="Meiryo UI" panose="020B0604030504040204" pitchFamily="34" charset="-128"/>
              </a:rPr>
              <a:t>～</a:t>
            </a:r>
            <a:endParaRPr lang="en-US" altLang="ja-JP" sz="2400" b="1" dirty="0">
              <a:latin typeface="Meiryo UI" panose="020B0604030504040204" pitchFamily="34" charset="-128"/>
              <a:ea typeface="Meiryo UI" panose="020B0604030504040204" pitchFamily="34" charset="-128"/>
            </a:endParaRPr>
          </a:p>
          <a:p>
            <a:pPr marL="0" indent="0">
              <a:buNone/>
            </a:pPr>
            <a:r>
              <a:rPr lang="ja-JP" altLang="en-US" sz="2400" dirty="0">
                <a:latin typeface="Meiryo UI" panose="020B0604030504040204" pitchFamily="34" charset="-128"/>
                <a:ea typeface="Meiryo UI" panose="020B0604030504040204" pitchFamily="34" charset="-128"/>
              </a:rPr>
              <a:t>エリート女子招集</a:t>
            </a:r>
            <a:r>
              <a:rPr lang="en-US" altLang="ja-JP" sz="2400" dirty="0">
                <a:latin typeface="Meiryo UI" panose="020B0604030504040204" pitchFamily="34" charset="-128"/>
                <a:ea typeface="Meiryo UI" panose="020B0604030504040204" pitchFamily="34" charset="-128"/>
              </a:rPr>
              <a:t>		12</a:t>
            </a:r>
            <a:r>
              <a:rPr lang="ja-JP" altLang="en-US" sz="2400" dirty="0">
                <a:latin typeface="Meiryo UI" panose="020B0604030504040204" pitchFamily="34" charset="-128"/>
                <a:ea typeface="Meiryo UI" panose="020B0604030504040204" pitchFamily="34" charset="-128"/>
              </a:rPr>
              <a:t>：</a:t>
            </a:r>
            <a:r>
              <a:rPr lang="en-US" altLang="ja-JP" sz="2400" dirty="0">
                <a:latin typeface="Meiryo UI" panose="020B0604030504040204" pitchFamily="34" charset="-128"/>
                <a:ea typeface="Meiryo UI" panose="020B0604030504040204" pitchFamily="34" charset="-128"/>
              </a:rPr>
              <a:t>30</a:t>
            </a:r>
            <a:r>
              <a:rPr lang="ja-JP" altLang="en-US" sz="2400" dirty="0">
                <a:latin typeface="Meiryo UI" panose="020B0604030504040204" pitchFamily="34" charset="-128"/>
                <a:ea typeface="Meiryo UI" panose="020B0604030504040204" pitchFamily="34" charset="-128"/>
              </a:rPr>
              <a:t>～</a:t>
            </a:r>
            <a:endParaRPr lang="en-US" altLang="ja-JP" sz="2400" dirty="0">
              <a:latin typeface="Meiryo UI" panose="020B0604030504040204" pitchFamily="34" charset="-128"/>
              <a:ea typeface="Meiryo UI" panose="020B0604030504040204" pitchFamily="34" charset="-128"/>
            </a:endParaRPr>
          </a:p>
          <a:p>
            <a:pPr marL="0" indent="0">
              <a:buNone/>
            </a:pPr>
            <a:r>
              <a:rPr lang="ja-JP" altLang="en-US" sz="2400" b="1" dirty="0">
                <a:latin typeface="Meiryo UI" panose="020B0604030504040204" pitchFamily="34" charset="-128"/>
                <a:ea typeface="Meiryo UI" panose="020B0604030504040204" pitchFamily="34" charset="-128"/>
              </a:rPr>
              <a:t>エリート女子スタート</a:t>
            </a:r>
            <a:r>
              <a:rPr lang="en-US" altLang="ja-JP" sz="2400" b="1" dirty="0">
                <a:latin typeface="Meiryo UI" panose="020B0604030504040204" pitchFamily="34" charset="-128"/>
                <a:ea typeface="Meiryo UI" panose="020B0604030504040204" pitchFamily="34" charset="-128"/>
              </a:rPr>
              <a:t>		12</a:t>
            </a:r>
            <a:r>
              <a:rPr lang="ja-JP" altLang="en-US" sz="2400" b="1" dirty="0">
                <a:latin typeface="Meiryo UI" panose="020B0604030504040204" pitchFamily="34" charset="-128"/>
                <a:ea typeface="Meiryo UI" panose="020B0604030504040204" pitchFamily="34" charset="-128"/>
              </a:rPr>
              <a:t>：</a:t>
            </a:r>
            <a:r>
              <a:rPr lang="en-US" altLang="ja-JP" sz="2400" b="1" dirty="0">
                <a:latin typeface="Meiryo UI" panose="020B0604030504040204" pitchFamily="34" charset="-128"/>
                <a:ea typeface="Meiryo UI" panose="020B0604030504040204" pitchFamily="34" charset="-128"/>
              </a:rPr>
              <a:t>45</a:t>
            </a:r>
          </a:p>
          <a:p>
            <a:pPr marL="0" indent="0">
              <a:buNone/>
            </a:pPr>
            <a:r>
              <a:rPr lang="ja-JP" altLang="en-US" sz="2400" dirty="0">
                <a:latin typeface="Meiryo UI" panose="020B0604030504040204" pitchFamily="34" charset="-128"/>
                <a:ea typeface="Meiryo UI" panose="020B0604030504040204" pitchFamily="34" charset="-128"/>
              </a:rPr>
              <a:t>エリート男子招集</a:t>
            </a:r>
            <a:r>
              <a:rPr lang="en-US" altLang="ja-JP" sz="2400" dirty="0">
                <a:latin typeface="Meiryo UI" panose="020B0604030504040204" pitchFamily="34" charset="-128"/>
                <a:ea typeface="Meiryo UI" panose="020B0604030504040204" pitchFamily="34" charset="-128"/>
              </a:rPr>
              <a:t>		13</a:t>
            </a:r>
            <a:r>
              <a:rPr lang="ja-JP" altLang="en-US" sz="2400" dirty="0">
                <a:latin typeface="Meiryo UI" panose="020B0604030504040204" pitchFamily="34" charset="-128"/>
                <a:ea typeface="Meiryo UI" panose="020B0604030504040204" pitchFamily="34" charset="-128"/>
              </a:rPr>
              <a:t>：</a:t>
            </a:r>
            <a:r>
              <a:rPr lang="en-US" altLang="ja-JP" sz="2400" dirty="0">
                <a:latin typeface="Meiryo UI" panose="020B0604030504040204" pitchFamily="34" charset="-128"/>
                <a:ea typeface="Meiryo UI" panose="020B0604030504040204" pitchFamily="34" charset="-128"/>
              </a:rPr>
              <a:t>15</a:t>
            </a:r>
            <a:r>
              <a:rPr lang="ja-JP" altLang="en-US" sz="2400" dirty="0">
                <a:latin typeface="Meiryo UI" panose="020B0604030504040204" pitchFamily="34" charset="-128"/>
                <a:ea typeface="Meiryo UI" panose="020B0604030504040204" pitchFamily="34" charset="-128"/>
              </a:rPr>
              <a:t>～</a:t>
            </a:r>
            <a:endParaRPr lang="en-US" altLang="ja-JP" sz="2400" dirty="0">
              <a:latin typeface="Meiryo UI" panose="020B0604030504040204" pitchFamily="34" charset="-128"/>
              <a:ea typeface="Meiryo UI" panose="020B0604030504040204" pitchFamily="34" charset="-128"/>
            </a:endParaRPr>
          </a:p>
          <a:p>
            <a:pPr marL="0" indent="0">
              <a:buNone/>
            </a:pPr>
            <a:r>
              <a:rPr lang="ja-JP" altLang="en-US" sz="2400" b="1" dirty="0">
                <a:latin typeface="Meiryo UI" panose="020B0604030504040204" pitchFamily="34" charset="-128"/>
                <a:ea typeface="Meiryo UI" panose="020B0604030504040204" pitchFamily="34" charset="-128"/>
              </a:rPr>
              <a:t>エリート男子スタート</a:t>
            </a:r>
            <a:r>
              <a:rPr lang="en-US" altLang="ja-JP" sz="2400" b="1" dirty="0">
                <a:latin typeface="Meiryo UI" panose="020B0604030504040204" pitchFamily="34" charset="-128"/>
                <a:ea typeface="Meiryo UI" panose="020B0604030504040204" pitchFamily="34" charset="-128"/>
              </a:rPr>
              <a:t>		13</a:t>
            </a:r>
            <a:r>
              <a:rPr lang="ja-JP" altLang="en-US" sz="2400" b="1" dirty="0">
                <a:latin typeface="Meiryo UI" panose="020B0604030504040204" pitchFamily="34" charset="-128"/>
                <a:ea typeface="Meiryo UI" panose="020B0604030504040204" pitchFamily="34" charset="-128"/>
              </a:rPr>
              <a:t>：</a:t>
            </a:r>
            <a:r>
              <a:rPr lang="en-US" altLang="ja-JP" sz="2400" b="1" dirty="0">
                <a:latin typeface="Meiryo UI" panose="020B0604030504040204" pitchFamily="34" charset="-128"/>
                <a:ea typeface="Meiryo UI" panose="020B0604030504040204" pitchFamily="34" charset="-128"/>
              </a:rPr>
              <a:t>30</a:t>
            </a:r>
            <a:endParaRPr lang="ja-JP" altLang="en-US" sz="2400" b="1" dirty="0">
              <a:latin typeface="Meiryo UI" panose="020B0604030504040204" pitchFamily="34" charset="-128"/>
              <a:ea typeface="Meiryo UI" panose="020B0604030504040204" pitchFamily="34" charset="-128"/>
            </a:endParaRPr>
          </a:p>
        </p:txBody>
      </p:sp>
      <p:sp>
        <p:nvSpPr>
          <p:cNvPr id="5" name="テキスト ボックス 4"/>
          <p:cNvSpPr txBox="1"/>
          <p:nvPr/>
        </p:nvSpPr>
        <p:spPr>
          <a:xfrm>
            <a:off x="356793" y="5356165"/>
            <a:ext cx="5073951" cy="1169551"/>
          </a:xfrm>
          <a:prstGeom prst="rect">
            <a:avLst/>
          </a:prstGeom>
          <a:noFill/>
          <a:ln>
            <a:solidFill>
              <a:schemeClr val="tx1"/>
            </a:solidFill>
          </a:ln>
        </p:spPr>
        <p:txBody>
          <a:bodyPr wrap="square" rtlCol="0">
            <a:spAutoFit/>
          </a:bodyPr>
          <a:lstStyle/>
          <a:p>
            <a:r>
              <a:rPr lang="ja-JP" altLang="en-US" dirty="0">
                <a:latin typeface="Meiryo UI" panose="020B0604030504040204" pitchFamily="34" charset="-128"/>
                <a:ea typeface="Meiryo UI" panose="020B0604030504040204" pitchFamily="34" charset="-128"/>
              </a:rPr>
              <a:t>受付に遅れた場合　　　　</a:t>
            </a:r>
            <a:r>
              <a:rPr lang="en-US" altLang="ja-JP" dirty="0">
                <a:latin typeface="Meiryo UI" panose="020B0604030504040204" pitchFamily="34" charset="-128"/>
                <a:ea typeface="Meiryo UI" panose="020B0604030504040204" pitchFamily="34" charset="-128"/>
              </a:rPr>
              <a:t>	</a:t>
            </a:r>
            <a:r>
              <a:rPr lang="ja-JP" altLang="en-US" dirty="0">
                <a:latin typeface="Meiryo UI" panose="020B0604030504040204" pitchFamily="34" charset="-128"/>
                <a:ea typeface="Meiryo UI" panose="020B0604030504040204" pitchFamily="34" charset="-128"/>
              </a:rPr>
              <a:t>⇒　</a:t>
            </a:r>
            <a:r>
              <a:rPr lang="en-US" altLang="ja-JP" dirty="0">
                <a:latin typeface="Meiryo UI" panose="020B0604030504040204" pitchFamily="34" charset="-128"/>
                <a:ea typeface="Meiryo UI" panose="020B0604030504040204" pitchFamily="34" charset="-128"/>
              </a:rPr>
              <a:t>30</a:t>
            </a:r>
            <a:r>
              <a:rPr lang="ja-JP" altLang="en-US" dirty="0">
                <a:latin typeface="Meiryo UI" panose="020B0604030504040204" pitchFamily="34" charset="-128"/>
                <a:ea typeface="Meiryo UI" panose="020B0604030504040204" pitchFamily="34" charset="-128"/>
              </a:rPr>
              <a:t>秒ペナルティー</a:t>
            </a:r>
            <a:endParaRPr lang="en-US" altLang="ja-JP" dirty="0">
              <a:latin typeface="Meiryo UI" panose="020B0604030504040204" pitchFamily="34" charset="-128"/>
              <a:ea typeface="Meiryo UI" panose="020B0604030504040204" pitchFamily="34" charset="-128"/>
            </a:endParaRPr>
          </a:p>
          <a:p>
            <a:r>
              <a:rPr lang="ja-JP" altLang="en-US" dirty="0">
                <a:latin typeface="Meiryo UI" panose="020B0604030504040204" pitchFamily="34" charset="-128"/>
                <a:ea typeface="Meiryo UI" panose="020B0604030504040204" pitchFamily="34" charset="-128"/>
              </a:rPr>
              <a:t>競技説明会への不参加　　</a:t>
            </a:r>
            <a:r>
              <a:rPr lang="en-US" altLang="ja-JP" dirty="0">
                <a:latin typeface="Meiryo UI" panose="020B0604030504040204" pitchFamily="34" charset="-128"/>
                <a:ea typeface="Meiryo UI" panose="020B0604030504040204" pitchFamily="34" charset="-128"/>
              </a:rPr>
              <a:t>	</a:t>
            </a:r>
            <a:r>
              <a:rPr lang="ja-JP" altLang="en-US" dirty="0">
                <a:latin typeface="Meiryo UI" panose="020B0604030504040204" pitchFamily="34" charset="-128"/>
                <a:ea typeface="Meiryo UI" panose="020B0604030504040204" pitchFamily="34" charset="-128"/>
              </a:rPr>
              <a:t>⇒　</a:t>
            </a:r>
            <a:r>
              <a:rPr lang="en-US" altLang="ja-JP" dirty="0">
                <a:latin typeface="Meiryo UI" panose="020B0604030504040204" pitchFamily="34" charset="-128"/>
                <a:ea typeface="Meiryo UI" panose="020B0604030504040204" pitchFamily="34" charset="-128"/>
              </a:rPr>
              <a:t>15</a:t>
            </a:r>
            <a:r>
              <a:rPr lang="ja-JP" altLang="en-US" dirty="0">
                <a:latin typeface="Meiryo UI" panose="020B0604030504040204" pitchFamily="34" charset="-128"/>
                <a:ea typeface="Meiryo UI" panose="020B0604030504040204" pitchFamily="34" charset="-128"/>
              </a:rPr>
              <a:t>秒ペナルティー</a:t>
            </a:r>
            <a:endParaRPr lang="en-US" altLang="ja-JP" dirty="0">
              <a:latin typeface="Meiryo UI" panose="020B0604030504040204" pitchFamily="34" charset="-128"/>
              <a:ea typeface="Meiryo UI" panose="020B0604030504040204" pitchFamily="34" charset="-128"/>
            </a:endParaRPr>
          </a:p>
          <a:p>
            <a:r>
              <a:rPr lang="ja-JP" altLang="en-US" dirty="0">
                <a:latin typeface="Meiryo UI" panose="020B0604030504040204" pitchFamily="34" charset="-128"/>
                <a:ea typeface="Meiryo UI" panose="020B0604030504040204" pitchFamily="34" charset="-128"/>
              </a:rPr>
              <a:t>バイクチェックイン遅刻　</a:t>
            </a:r>
            <a:r>
              <a:rPr lang="en-US" altLang="ja-JP" dirty="0">
                <a:latin typeface="Meiryo UI" panose="020B0604030504040204" pitchFamily="34" charset="-128"/>
                <a:ea typeface="Meiryo UI" panose="020B0604030504040204" pitchFamily="34" charset="-128"/>
              </a:rPr>
              <a:t>		</a:t>
            </a:r>
            <a:r>
              <a:rPr lang="ja-JP" altLang="en-US" dirty="0">
                <a:latin typeface="Meiryo UI" panose="020B0604030504040204" pitchFamily="34" charset="-128"/>
                <a:ea typeface="Meiryo UI" panose="020B0604030504040204" pitchFamily="34" charset="-128"/>
              </a:rPr>
              <a:t>⇒　</a:t>
            </a:r>
            <a:r>
              <a:rPr lang="en-US" altLang="ja-JP" dirty="0">
                <a:latin typeface="Meiryo UI" panose="020B0604030504040204" pitchFamily="34" charset="-128"/>
                <a:ea typeface="Meiryo UI" panose="020B0604030504040204" pitchFamily="34" charset="-128"/>
              </a:rPr>
              <a:t>15</a:t>
            </a:r>
            <a:r>
              <a:rPr lang="ja-JP" altLang="en-US" dirty="0">
                <a:latin typeface="Meiryo UI" panose="020B0604030504040204" pitchFamily="34" charset="-128"/>
                <a:ea typeface="Meiryo UI" panose="020B0604030504040204" pitchFamily="34" charset="-128"/>
              </a:rPr>
              <a:t>秒ペナルティー</a:t>
            </a:r>
            <a:endParaRPr lang="en-US" altLang="ja-JP" dirty="0">
              <a:latin typeface="Meiryo UI" panose="020B0604030504040204" pitchFamily="34" charset="-128"/>
              <a:ea typeface="Meiryo UI" panose="020B0604030504040204" pitchFamily="34" charset="-128"/>
            </a:endParaRPr>
          </a:p>
          <a:p>
            <a:r>
              <a:rPr lang="en-US" altLang="ja-JP" sz="1600" dirty="0">
                <a:solidFill>
                  <a:srgbClr val="FF0000"/>
                </a:solidFill>
                <a:latin typeface="Meiryo UI" panose="020B0604030504040204" pitchFamily="34" charset="-128"/>
                <a:ea typeface="Meiryo UI" panose="020B0604030504040204" pitchFamily="34" charset="-128"/>
              </a:rPr>
              <a:t>※</a:t>
            </a:r>
            <a:r>
              <a:rPr lang="ja-JP" altLang="en-US" sz="1600" dirty="0">
                <a:solidFill>
                  <a:srgbClr val="FF0000"/>
                </a:solidFill>
                <a:latin typeface="Meiryo UI" panose="020B0604030504040204" pitchFamily="34" charset="-128"/>
                <a:ea typeface="Meiryo UI" panose="020B0604030504040204" pitchFamily="34" charset="-128"/>
              </a:rPr>
              <a:t>レーススタート時にペナルティーを課します</a:t>
            </a:r>
            <a:endParaRPr lang="ja-JP" altLang="en-US" dirty="0">
              <a:solidFill>
                <a:srgbClr val="FF0000"/>
              </a:solidFill>
              <a:latin typeface="Meiryo UI" panose="020B0604030504040204" pitchFamily="34" charset="-128"/>
              <a:ea typeface="Meiryo UI" panose="020B0604030504040204" pitchFamily="34" charset="-128"/>
            </a:endParaRPr>
          </a:p>
        </p:txBody>
      </p:sp>
      <p:sp>
        <p:nvSpPr>
          <p:cNvPr id="2" name="Slide Number Placeholder 1">
            <a:extLst>
              <a:ext uri="{FF2B5EF4-FFF2-40B4-BE49-F238E27FC236}">
                <a16:creationId xmlns:a16="http://schemas.microsoft.com/office/drawing/2014/main" id="{AC74762D-E40E-84D0-8609-02314A948BDB}"/>
              </a:ext>
            </a:extLst>
          </p:cNvPr>
          <p:cNvSpPr>
            <a:spLocks noGrp="1"/>
          </p:cNvSpPr>
          <p:nvPr>
            <p:ph type="sldNum" sz="quarter" idx="12"/>
          </p:nvPr>
        </p:nvSpPr>
        <p:spPr/>
        <p:txBody>
          <a:bodyPr/>
          <a:lstStyle/>
          <a:p>
            <a:fld id="{F072C0EB-4A38-4C9B-A0F6-C3406A310D5B}" type="slidenum">
              <a:rPr kumimoji="1" lang="ja-JP" altLang="en-US" smtClean="0">
                <a:latin typeface="Meiryo UI" panose="020B0604030504040204" pitchFamily="34" charset="-128"/>
                <a:ea typeface="Meiryo UI" panose="020B0604030504040204" pitchFamily="34" charset="-128"/>
              </a:rPr>
              <a:t>5</a:t>
            </a:fld>
            <a:endParaRPr kumimoji="1" lang="ja-JP" altLang="en-US">
              <a:latin typeface="Meiryo UI" panose="020B0604030504040204" pitchFamily="34" charset="-128"/>
              <a:ea typeface="Meiryo UI" panose="020B0604030504040204" pitchFamily="34" charset="-128"/>
            </a:endParaRPr>
          </a:p>
        </p:txBody>
      </p:sp>
      <p:sp>
        <p:nvSpPr>
          <p:cNvPr id="6" name="正方形/長方形 3">
            <a:extLst>
              <a:ext uri="{FF2B5EF4-FFF2-40B4-BE49-F238E27FC236}">
                <a16:creationId xmlns:a16="http://schemas.microsoft.com/office/drawing/2014/main" id="{B40084CF-311F-987C-8DC1-E54A9E6F95B9}"/>
              </a:ext>
            </a:extLst>
          </p:cNvPr>
          <p:cNvSpPr/>
          <p:nvPr/>
        </p:nvSpPr>
        <p:spPr>
          <a:xfrm>
            <a:off x="356790" y="309083"/>
            <a:ext cx="2943001" cy="461665"/>
          </a:xfrm>
          <a:prstGeom prst="rect">
            <a:avLst/>
          </a:prstGeom>
          <a:solidFill>
            <a:schemeClr val="accent5">
              <a:lumMod val="40000"/>
              <a:lumOff val="60000"/>
            </a:schemeClr>
          </a:solidFill>
          <a:ln>
            <a:solidFill>
              <a:schemeClr val="tx1"/>
            </a:solidFill>
          </a:ln>
        </p:spPr>
        <p:txBody>
          <a:bodyPr wrap="square">
            <a:spAutoFit/>
          </a:bodyPr>
          <a:lstStyle/>
          <a:p>
            <a:r>
              <a:rPr lang="ja-JP" altLang="en-US" sz="2400" b="1" dirty="0">
                <a:solidFill>
                  <a:srgbClr val="000000"/>
                </a:solidFill>
                <a:latin typeface="Meiryo UI" panose="020B0604030504040204" pitchFamily="34" charset="-128"/>
                <a:ea typeface="Meiryo UI" panose="020B0604030504040204" pitchFamily="34" charset="-128"/>
                <a:cs typeface="Arial" panose="020B0604020202020204" pitchFamily="34" charset="0"/>
              </a:rPr>
              <a:t>スケジュール（抜粋）</a:t>
            </a:r>
            <a:endParaRPr lang="en-US" altLang="ja-JP" sz="2400" b="1" dirty="0">
              <a:solidFill>
                <a:srgbClr val="000000"/>
              </a:solidFill>
              <a:latin typeface="Meiryo UI" panose="020B0604030504040204" pitchFamily="34" charset="-128"/>
              <a:ea typeface="Meiryo UI" panose="020B0604030504040204" pitchFamily="34" charset="-128"/>
              <a:cs typeface="Arial" panose="020B0604020202020204" pitchFamily="34" charset="0"/>
            </a:endParaRPr>
          </a:p>
        </p:txBody>
      </p:sp>
    </p:spTree>
    <p:extLst>
      <p:ext uri="{BB962C8B-B14F-4D97-AF65-F5344CB8AC3E}">
        <p14:creationId xmlns:p14="http://schemas.microsoft.com/office/powerpoint/2010/main" val="1311494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56790" y="897163"/>
            <a:ext cx="9176824" cy="4950968"/>
          </a:xfrm>
        </p:spPr>
        <p:txBody>
          <a:bodyPr>
            <a:noAutofit/>
          </a:bodyPr>
          <a:lstStyle/>
          <a:p>
            <a:pPr marL="0" indent="0">
              <a:lnSpc>
                <a:spcPct val="100000"/>
              </a:lnSpc>
              <a:spcBef>
                <a:spcPts val="600"/>
              </a:spcBef>
              <a:buNone/>
            </a:pPr>
            <a:r>
              <a:rPr lang="en-US" altLang="ja-JP" sz="1800" dirty="0">
                <a:latin typeface="Meiryo UI" panose="020B0604030504040204" pitchFamily="34" charset="-128"/>
                <a:ea typeface="Meiryo UI" panose="020B0604030504040204" pitchFamily="34" charset="-128"/>
              </a:rPr>
              <a:t>2023</a:t>
            </a:r>
            <a:r>
              <a:rPr lang="ja-JP" altLang="en-US" sz="1800" dirty="0">
                <a:latin typeface="Meiryo UI" panose="020B0604030504040204" pitchFamily="34" charset="-128"/>
                <a:ea typeface="Meiryo UI" panose="020B0604030504040204" pitchFamily="34" charset="-128"/>
              </a:rPr>
              <a:t>年</a:t>
            </a:r>
            <a:r>
              <a:rPr lang="en-US" altLang="ja-JP" sz="1800" dirty="0">
                <a:latin typeface="Meiryo UI" panose="020B0604030504040204" pitchFamily="34" charset="-128"/>
                <a:ea typeface="Meiryo UI" panose="020B0604030504040204" pitchFamily="34" charset="-128"/>
              </a:rPr>
              <a:t>World Triathlon </a:t>
            </a:r>
            <a:r>
              <a:rPr lang="ja-JP" altLang="en-US" sz="1800" dirty="0">
                <a:latin typeface="Meiryo UI" panose="020B0604030504040204" pitchFamily="34" charset="-128"/>
                <a:ea typeface="Meiryo UI" panose="020B0604030504040204" pitchFamily="34" charset="-128"/>
              </a:rPr>
              <a:t>競技規則に準拠することとする。</a:t>
            </a:r>
            <a:endParaRPr lang="en-US" altLang="ja-JP" sz="1800" dirty="0">
              <a:latin typeface="Meiryo UI" panose="020B0604030504040204" pitchFamily="34" charset="-128"/>
              <a:ea typeface="Meiryo UI" panose="020B0604030504040204" pitchFamily="34" charset="-128"/>
            </a:endParaRPr>
          </a:p>
          <a:p>
            <a:pPr marL="0" indent="0">
              <a:lnSpc>
                <a:spcPct val="100000"/>
              </a:lnSpc>
              <a:spcBef>
                <a:spcPts val="600"/>
              </a:spcBef>
              <a:buNone/>
            </a:pPr>
            <a:r>
              <a:rPr lang="en-US" altLang="ja-JP" sz="1800" dirty="0">
                <a:latin typeface="Meiryo UI" panose="020B0604030504040204" pitchFamily="34" charset="-128"/>
                <a:ea typeface="Meiryo UI" panose="020B0604030504040204" pitchFamily="34" charset="-128"/>
              </a:rPr>
              <a:t>【</a:t>
            </a:r>
            <a:r>
              <a:rPr lang="ja-JP" altLang="en-US" sz="1800" dirty="0">
                <a:latin typeface="Meiryo UI" panose="020B0604030504040204" pitchFamily="34" charset="-128"/>
                <a:ea typeface="Meiryo UI" panose="020B0604030504040204" pitchFamily="34" charset="-128"/>
              </a:rPr>
              <a:t>ラン</a:t>
            </a:r>
            <a:r>
              <a:rPr lang="en-US" altLang="ja-JP" sz="1800" dirty="0">
                <a:latin typeface="Meiryo UI" panose="020B0604030504040204" pitchFamily="34" charset="-128"/>
                <a:ea typeface="Meiryo UI" panose="020B0604030504040204" pitchFamily="34" charset="-128"/>
              </a:rPr>
              <a:t>】</a:t>
            </a:r>
          </a:p>
          <a:p>
            <a:pPr marL="0" indent="0">
              <a:lnSpc>
                <a:spcPct val="100000"/>
              </a:lnSpc>
              <a:spcBef>
                <a:spcPts val="600"/>
              </a:spcBef>
              <a:buNone/>
            </a:pPr>
            <a:r>
              <a:rPr lang="ja-JP" altLang="en-US" sz="1800" dirty="0">
                <a:latin typeface="Meiryo UI" panose="020B0604030504040204" pitchFamily="34" charset="-128"/>
                <a:ea typeface="Meiryo UI" panose="020B0604030504040204" pitchFamily="34" charset="-128"/>
              </a:rPr>
              <a:t>・シューズのソール厚さは</a:t>
            </a:r>
            <a:r>
              <a:rPr lang="en-US" altLang="ja-JP" sz="1800" dirty="0">
                <a:latin typeface="Meiryo UI" panose="020B0604030504040204" pitchFamily="34" charset="-128"/>
                <a:ea typeface="Meiryo UI" panose="020B0604030504040204" pitchFamily="34" charset="-128"/>
              </a:rPr>
              <a:t>40㎜</a:t>
            </a:r>
            <a:r>
              <a:rPr lang="ja-JP" altLang="en-US" sz="1800" dirty="0">
                <a:latin typeface="Meiryo UI" panose="020B0604030504040204" pitchFamily="34" charset="-128"/>
                <a:ea typeface="Meiryo UI" panose="020B0604030504040204" pitchFamily="34" charset="-128"/>
              </a:rPr>
              <a:t>まで（</a:t>
            </a:r>
            <a:r>
              <a:rPr lang="en-US" altLang="ja-JP" sz="1800" dirty="0">
                <a:latin typeface="Meiryo UI" panose="020B0604030504040204" pitchFamily="34" charset="-128"/>
                <a:ea typeface="Meiryo UI" panose="020B0604030504040204" pitchFamily="34" charset="-128"/>
              </a:rPr>
              <a:t>WA</a:t>
            </a:r>
            <a:r>
              <a:rPr lang="ja-JP" altLang="en-US" sz="1800" dirty="0">
                <a:latin typeface="Meiryo UI" panose="020B0604030504040204" pitchFamily="34" charset="-128"/>
                <a:ea typeface="Meiryo UI" panose="020B0604030504040204" pitchFamily="34" charset="-128"/>
              </a:rPr>
              <a:t>ルール）</a:t>
            </a:r>
            <a:endParaRPr lang="en-US" altLang="ja-JP" sz="1800" dirty="0">
              <a:latin typeface="Meiryo UI" panose="020B0604030504040204" pitchFamily="34" charset="-128"/>
              <a:ea typeface="Meiryo UI" panose="020B0604030504040204" pitchFamily="34" charset="-128"/>
            </a:endParaRPr>
          </a:p>
          <a:p>
            <a:pPr marL="0" indent="0">
              <a:lnSpc>
                <a:spcPct val="100000"/>
              </a:lnSpc>
              <a:spcBef>
                <a:spcPts val="600"/>
              </a:spcBef>
              <a:buNone/>
            </a:pPr>
            <a:r>
              <a:rPr lang="ja-JP" altLang="en-US" sz="1800" dirty="0">
                <a:latin typeface="Meiryo UI" panose="020B0604030504040204" pitchFamily="34" charset="-128"/>
                <a:ea typeface="Meiryo UI" panose="020B0604030504040204" pitchFamily="34" charset="-128"/>
              </a:rPr>
              <a:t>・危険行為はペナルティー対象となる（</a:t>
            </a:r>
            <a:r>
              <a:rPr lang="en-US" altLang="ja-JP" sz="1800" dirty="0">
                <a:latin typeface="Meiryo UI" panose="020B0604030504040204" pitchFamily="34" charset="-128"/>
                <a:ea typeface="Meiryo UI" panose="020B0604030504040204" pitchFamily="34" charset="-128"/>
              </a:rPr>
              <a:t>15</a:t>
            </a:r>
            <a:r>
              <a:rPr lang="ja-JP" altLang="en-US" sz="1800" dirty="0">
                <a:latin typeface="Meiryo UI" panose="020B0604030504040204" pitchFamily="34" charset="-128"/>
                <a:ea typeface="Meiryo UI" panose="020B0604030504040204" pitchFamily="34" charset="-128"/>
              </a:rPr>
              <a:t>秒）</a:t>
            </a:r>
            <a:endParaRPr lang="en-US" altLang="ja-JP" sz="1800" dirty="0">
              <a:latin typeface="Meiryo UI" panose="020B0604030504040204" pitchFamily="34" charset="-128"/>
              <a:ea typeface="Meiryo UI" panose="020B0604030504040204" pitchFamily="34" charset="-128"/>
            </a:endParaRPr>
          </a:p>
          <a:p>
            <a:pPr marL="0" indent="0">
              <a:lnSpc>
                <a:spcPct val="100000"/>
              </a:lnSpc>
              <a:spcBef>
                <a:spcPts val="600"/>
              </a:spcBef>
              <a:buNone/>
            </a:pPr>
            <a:r>
              <a:rPr lang="en-US" altLang="ja-JP" sz="1800" dirty="0">
                <a:latin typeface="Meiryo UI" panose="020B0604030504040204" pitchFamily="34" charset="-128"/>
                <a:ea typeface="Meiryo UI" panose="020B0604030504040204" pitchFamily="34" charset="-128"/>
              </a:rPr>
              <a:t>【</a:t>
            </a:r>
            <a:r>
              <a:rPr lang="ja-JP" altLang="en-US" sz="1800" dirty="0">
                <a:latin typeface="Meiryo UI" panose="020B0604030504040204" pitchFamily="34" charset="-128"/>
                <a:ea typeface="Meiryo UI" panose="020B0604030504040204" pitchFamily="34" charset="-128"/>
              </a:rPr>
              <a:t>バイク</a:t>
            </a:r>
            <a:r>
              <a:rPr lang="en-US" altLang="ja-JP" sz="1800" dirty="0">
                <a:latin typeface="Meiryo UI" panose="020B0604030504040204" pitchFamily="34" charset="-128"/>
                <a:ea typeface="Meiryo UI" panose="020B0604030504040204" pitchFamily="34" charset="-128"/>
              </a:rPr>
              <a:t>】</a:t>
            </a:r>
          </a:p>
          <a:p>
            <a:pPr marL="0" indent="0">
              <a:lnSpc>
                <a:spcPct val="100000"/>
              </a:lnSpc>
              <a:spcBef>
                <a:spcPts val="600"/>
              </a:spcBef>
              <a:buNone/>
            </a:pPr>
            <a:r>
              <a:rPr lang="ja-JP" altLang="en-US" sz="1800" dirty="0">
                <a:latin typeface="Meiryo UI" panose="020B0604030504040204" pitchFamily="34" charset="-128"/>
                <a:ea typeface="Meiryo UI" panose="020B0604030504040204" pitchFamily="34" charset="-128"/>
              </a:rPr>
              <a:t>・クリップオンバーは禁止</a:t>
            </a:r>
            <a:endParaRPr lang="en-US" altLang="ja-JP" sz="1800" dirty="0">
              <a:latin typeface="Meiryo UI" panose="020B0604030504040204" pitchFamily="34" charset="-128"/>
              <a:ea typeface="Meiryo UI" panose="020B0604030504040204" pitchFamily="34" charset="-128"/>
            </a:endParaRPr>
          </a:p>
          <a:p>
            <a:pPr marL="0" indent="0">
              <a:lnSpc>
                <a:spcPct val="100000"/>
              </a:lnSpc>
              <a:spcBef>
                <a:spcPts val="600"/>
              </a:spcBef>
              <a:buNone/>
            </a:pPr>
            <a:r>
              <a:rPr lang="ja-JP" altLang="en-US" sz="1800" dirty="0">
                <a:latin typeface="Meiryo UI" panose="020B0604030504040204" pitchFamily="34" charset="-128"/>
                <a:ea typeface="Meiryo UI" panose="020B0604030504040204" pitchFamily="34" charset="-128"/>
              </a:rPr>
              <a:t>・ハンドルバーに腕や肘を置いての走行は禁止</a:t>
            </a:r>
            <a:endParaRPr lang="en-US" altLang="ja-JP" sz="1800" dirty="0">
              <a:latin typeface="Meiryo UI" panose="020B0604030504040204" pitchFamily="34" charset="-128"/>
              <a:ea typeface="Meiryo UI" panose="020B0604030504040204" pitchFamily="34" charset="-128"/>
            </a:endParaRPr>
          </a:p>
          <a:p>
            <a:pPr marL="0" indent="0">
              <a:lnSpc>
                <a:spcPct val="100000"/>
              </a:lnSpc>
              <a:spcBef>
                <a:spcPts val="600"/>
              </a:spcBef>
              <a:buNone/>
            </a:pPr>
            <a:r>
              <a:rPr lang="ja-JP" altLang="en-US" sz="1800" dirty="0">
                <a:latin typeface="Meiryo UI" panose="020B0604030504040204" pitchFamily="34" charset="-128"/>
                <a:ea typeface="Meiryo UI" panose="020B0604030504040204" pitchFamily="34" charset="-128"/>
              </a:rPr>
              <a:t>（バイク乗車姿勢は</a:t>
            </a:r>
            <a:r>
              <a:rPr lang="en-US" altLang="ja-JP" sz="1800" dirty="0">
                <a:latin typeface="Meiryo UI" panose="020B0604030504040204" pitchFamily="34" charset="-128"/>
                <a:ea typeface="Meiryo UI" panose="020B0604030504040204" pitchFamily="34" charset="-128"/>
              </a:rPr>
              <a:t>UCI</a:t>
            </a:r>
            <a:r>
              <a:rPr lang="ja-JP" altLang="en-US" sz="1800" dirty="0">
                <a:latin typeface="Meiryo UI" panose="020B0604030504040204" pitchFamily="34" charset="-128"/>
                <a:ea typeface="Meiryo UI" panose="020B0604030504040204" pitchFamily="34" charset="-128"/>
              </a:rPr>
              <a:t>ルールに則る）</a:t>
            </a:r>
            <a:endParaRPr lang="en-US" altLang="ja-JP" sz="1800" dirty="0">
              <a:latin typeface="Meiryo UI" panose="020B0604030504040204" pitchFamily="34" charset="-128"/>
              <a:ea typeface="Meiryo UI" panose="020B0604030504040204" pitchFamily="34" charset="-128"/>
            </a:endParaRPr>
          </a:p>
          <a:p>
            <a:pPr marL="0" indent="0">
              <a:lnSpc>
                <a:spcPct val="100000"/>
              </a:lnSpc>
              <a:spcBef>
                <a:spcPts val="600"/>
              </a:spcBef>
              <a:buNone/>
            </a:pPr>
            <a:r>
              <a:rPr lang="ja-JP" altLang="en-US" sz="1800" dirty="0">
                <a:latin typeface="Meiryo UI" panose="020B0604030504040204" pitchFamily="34" charset="-128"/>
                <a:ea typeface="Meiryo UI" panose="020B0604030504040204" pitchFamily="34" charset="-128"/>
              </a:rPr>
              <a:t>・危険行為はペナルティー対象となる（</a:t>
            </a:r>
            <a:r>
              <a:rPr lang="en-US" altLang="ja-JP" sz="1800" dirty="0">
                <a:latin typeface="Meiryo UI" panose="020B0604030504040204" pitchFamily="34" charset="-128"/>
                <a:ea typeface="Meiryo UI" panose="020B0604030504040204" pitchFamily="34" charset="-128"/>
              </a:rPr>
              <a:t>15</a:t>
            </a:r>
            <a:r>
              <a:rPr lang="ja-JP" altLang="en-US" sz="1800" dirty="0">
                <a:latin typeface="Meiryo UI" panose="020B0604030504040204" pitchFamily="34" charset="-128"/>
                <a:ea typeface="Meiryo UI" panose="020B0604030504040204" pitchFamily="34" charset="-128"/>
              </a:rPr>
              <a:t>秒）</a:t>
            </a:r>
            <a:endParaRPr lang="en-US" altLang="ja-JP" sz="1800" dirty="0">
              <a:latin typeface="Meiryo UI" panose="020B0604030504040204" pitchFamily="34" charset="-128"/>
              <a:ea typeface="Meiryo UI" panose="020B0604030504040204" pitchFamily="34" charset="-128"/>
            </a:endParaRPr>
          </a:p>
          <a:p>
            <a:pPr marL="0" indent="0">
              <a:lnSpc>
                <a:spcPct val="100000"/>
              </a:lnSpc>
              <a:spcBef>
                <a:spcPts val="600"/>
              </a:spcBef>
              <a:buNone/>
            </a:pPr>
            <a:r>
              <a:rPr lang="en-US" altLang="ja-JP" sz="1800" dirty="0">
                <a:latin typeface="Meiryo UI" panose="020B0604030504040204" pitchFamily="34" charset="-128"/>
                <a:ea typeface="Meiryo UI" panose="020B0604030504040204" pitchFamily="34" charset="-128"/>
              </a:rPr>
              <a:t>【</a:t>
            </a:r>
            <a:r>
              <a:rPr lang="ja-JP" altLang="en-US" sz="1800" dirty="0">
                <a:latin typeface="Meiryo UI" panose="020B0604030504040204" pitchFamily="34" charset="-128"/>
                <a:ea typeface="Meiryo UI" panose="020B0604030504040204" pitchFamily="34" charset="-128"/>
              </a:rPr>
              <a:t>トランジション</a:t>
            </a:r>
            <a:r>
              <a:rPr lang="en-US" altLang="ja-JP" sz="1800" dirty="0">
                <a:latin typeface="Meiryo UI" panose="020B0604030504040204" pitchFamily="34" charset="-128"/>
                <a:ea typeface="Meiryo UI" panose="020B0604030504040204" pitchFamily="34" charset="-128"/>
              </a:rPr>
              <a:t>】</a:t>
            </a:r>
          </a:p>
          <a:p>
            <a:pPr marL="0" indent="0">
              <a:lnSpc>
                <a:spcPct val="100000"/>
              </a:lnSpc>
              <a:spcBef>
                <a:spcPts val="600"/>
              </a:spcBef>
              <a:buNone/>
            </a:pPr>
            <a:r>
              <a:rPr lang="ja-JP" altLang="en-US" sz="1800" dirty="0">
                <a:latin typeface="Meiryo UI" panose="020B0604030504040204" pitchFamily="34" charset="-128"/>
                <a:ea typeface="Meiryo UI" panose="020B0604030504040204" pitchFamily="34" charset="-128"/>
              </a:rPr>
              <a:t>・最後のトランジションまでに、使用の有無に関わらず、全ての用具を指定された容器に保管する必要がある。（</a:t>
            </a:r>
            <a:r>
              <a:rPr lang="en-US" altLang="ja-JP" sz="1800" dirty="0">
                <a:latin typeface="Meiryo UI" panose="020B0604030504040204" pitchFamily="34" charset="-128"/>
                <a:ea typeface="Meiryo UI" panose="020B0604030504040204" pitchFamily="34" charset="-128"/>
              </a:rPr>
              <a:t>15</a:t>
            </a:r>
            <a:r>
              <a:rPr lang="ja-JP" altLang="en-US" sz="1800" dirty="0">
                <a:latin typeface="Meiryo UI" panose="020B0604030504040204" pitchFamily="34" charset="-128"/>
                <a:ea typeface="Meiryo UI" panose="020B0604030504040204" pitchFamily="34" charset="-128"/>
              </a:rPr>
              <a:t>秒）</a:t>
            </a:r>
            <a:endParaRPr lang="en-US" altLang="ja-JP" sz="1800" dirty="0">
              <a:latin typeface="Meiryo UI" panose="020B0604030504040204" pitchFamily="34" charset="-128"/>
              <a:ea typeface="Meiryo UI" panose="020B0604030504040204" pitchFamily="34" charset="-128"/>
            </a:endParaRPr>
          </a:p>
          <a:p>
            <a:pPr marL="0" indent="0">
              <a:lnSpc>
                <a:spcPct val="100000"/>
              </a:lnSpc>
              <a:spcBef>
                <a:spcPts val="600"/>
              </a:spcBef>
              <a:buNone/>
            </a:pPr>
            <a:r>
              <a:rPr lang="ja-JP" altLang="en-US" sz="1800" dirty="0">
                <a:latin typeface="Meiryo UI" panose="020B0604030504040204" pitchFamily="34" charset="-128"/>
                <a:ea typeface="Meiryo UI" panose="020B0604030504040204" pitchFamily="34" charset="-128"/>
              </a:rPr>
              <a:t>・バイクスタート前、ヘルメット着用後からバイク終了後ラックにバイクを掛けるまでの間ヘルメットのロック構造に触れてはいけない（</a:t>
            </a:r>
            <a:r>
              <a:rPr lang="en-US" altLang="ja-JP" sz="1800" dirty="0">
                <a:latin typeface="Meiryo UI" panose="020B0604030504040204" pitchFamily="34" charset="-128"/>
                <a:ea typeface="Meiryo UI" panose="020B0604030504040204" pitchFamily="34" charset="-128"/>
              </a:rPr>
              <a:t>15</a:t>
            </a:r>
            <a:r>
              <a:rPr lang="ja-JP" altLang="en-US" sz="1800" dirty="0">
                <a:latin typeface="Meiryo UI" panose="020B0604030504040204" pitchFamily="34" charset="-128"/>
                <a:ea typeface="Meiryo UI" panose="020B0604030504040204" pitchFamily="34" charset="-128"/>
              </a:rPr>
              <a:t>秒）</a:t>
            </a:r>
          </a:p>
        </p:txBody>
      </p:sp>
      <p:sp>
        <p:nvSpPr>
          <p:cNvPr id="5" name="テキスト ボックス 4"/>
          <p:cNvSpPr txBox="1"/>
          <p:nvPr/>
        </p:nvSpPr>
        <p:spPr>
          <a:xfrm>
            <a:off x="356793" y="5904203"/>
            <a:ext cx="7598343" cy="338554"/>
          </a:xfrm>
          <a:prstGeom prst="rect">
            <a:avLst/>
          </a:prstGeom>
          <a:noFill/>
          <a:ln>
            <a:solidFill>
              <a:schemeClr val="tx1"/>
            </a:solidFill>
          </a:ln>
        </p:spPr>
        <p:txBody>
          <a:bodyPr wrap="square" rtlCol="0">
            <a:spAutoFit/>
          </a:bodyPr>
          <a:lstStyle/>
          <a:p>
            <a:r>
              <a:rPr lang="ja-JP" altLang="en-US" sz="1600" dirty="0">
                <a:latin typeface="Meiryo UI" panose="020B0604030504040204" pitchFamily="34" charset="-128"/>
                <a:ea typeface="Meiryo UI" panose="020B0604030504040204" pitchFamily="34" charset="-128"/>
              </a:rPr>
              <a:t>いずれも繰り返し行われた場合など</a:t>
            </a:r>
            <a:r>
              <a:rPr lang="en-US" altLang="ja-JP" sz="1600" dirty="0">
                <a:latin typeface="Meiryo UI" panose="020B0604030504040204" pitchFamily="34" charset="-128"/>
                <a:ea typeface="Meiryo UI" panose="020B0604030504040204" pitchFamily="34" charset="-128"/>
              </a:rPr>
              <a:t>DSQ</a:t>
            </a:r>
            <a:r>
              <a:rPr lang="ja-JP" altLang="en-US" sz="1600" dirty="0">
                <a:latin typeface="Meiryo UI" panose="020B0604030504040204" pitchFamily="34" charset="-128"/>
                <a:ea typeface="Meiryo UI" panose="020B0604030504040204" pitchFamily="34" charset="-128"/>
              </a:rPr>
              <a:t>（失格）とする事があります。</a:t>
            </a:r>
          </a:p>
        </p:txBody>
      </p:sp>
      <p:sp>
        <p:nvSpPr>
          <p:cNvPr id="6" name="テキスト ボックス 5"/>
          <p:cNvSpPr txBox="1"/>
          <p:nvPr/>
        </p:nvSpPr>
        <p:spPr>
          <a:xfrm>
            <a:off x="356791" y="6298831"/>
            <a:ext cx="7598343" cy="338554"/>
          </a:xfrm>
          <a:prstGeom prst="rect">
            <a:avLst/>
          </a:prstGeom>
          <a:noFill/>
          <a:ln>
            <a:noFill/>
          </a:ln>
        </p:spPr>
        <p:txBody>
          <a:bodyPr wrap="square" rtlCol="0">
            <a:spAutoFit/>
          </a:bodyPr>
          <a:lstStyle/>
          <a:p>
            <a:r>
              <a:rPr lang="en-US" altLang="ja-JP" sz="1600" dirty="0">
                <a:latin typeface="Meiryo UI" panose="020B0604030504040204" pitchFamily="34" charset="-128"/>
                <a:ea typeface="Meiryo UI" panose="020B0604030504040204" pitchFamily="34" charset="-128"/>
              </a:rPr>
              <a:t>※</a:t>
            </a:r>
            <a:r>
              <a:rPr lang="ja-JP" altLang="en-US" sz="1600" dirty="0">
                <a:latin typeface="Meiryo UI" panose="020B0604030504040204" pitchFamily="34" charset="-128"/>
                <a:ea typeface="Meiryo UI" panose="020B0604030504040204" pitchFamily="34" charset="-128"/>
              </a:rPr>
              <a:t>競技規則については</a:t>
            </a:r>
            <a:r>
              <a:rPr lang="en-US" altLang="ja-JP" sz="1600" dirty="0">
                <a:latin typeface="Meiryo UI" panose="020B0604030504040204" pitchFamily="34" charset="-128"/>
                <a:ea typeface="Meiryo UI" panose="020B0604030504040204" pitchFamily="34" charset="-128"/>
              </a:rPr>
              <a:t>JTUHP</a:t>
            </a:r>
            <a:r>
              <a:rPr lang="ja-JP" altLang="en-US" sz="1600" dirty="0">
                <a:latin typeface="Meiryo UI" panose="020B0604030504040204" pitchFamily="34" charset="-128"/>
                <a:ea typeface="Meiryo UI" panose="020B0604030504040204" pitchFamily="34" charset="-128"/>
              </a:rPr>
              <a:t>を参照のこと　</a:t>
            </a:r>
            <a:r>
              <a:rPr lang="en-US" altLang="ja-JP" sz="1600" dirty="0">
                <a:latin typeface="Meiryo UI" panose="020B0604030504040204" pitchFamily="34" charset="-128"/>
                <a:ea typeface="Meiryo UI" panose="020B0604030504040204" pitchFamily="34" charset="-128"/>
              </a:rPr>
              <a:t>https://www.jtu.or.jp/join/rule/</a:t>
            </a:r>
            <a:endParaRPr lang="ja-JP" altLang="en-US" sz="1600" dirty="0">
              <a:latin typeface="Meiryo UI" panose="020B0604030504040204" pitchFamily="34" charset="-128"/>
              <a:ea typeface="Meiryo UI" panose="020B0604030504040204" pitchFamily="34" charset="-128"/>
            </a:endParaRPr>
          </a:p>
        </p:txBody>
      </p:sp>
      <p:sp>
        <p:nvSpPr>
          <p:cNvPr id="2" name="Slide Number Placeholder 1">
            <a:extLst>
              <a:ext uri="{FF2B5EF4-FFF2-40B4-BE49-F238E27FC236}">
                <a16:creationId xmlns:a16="http://schemas.microsoft.com/office/drawing/2014/main" id="{6E849504-F5B8-F924-B0BB-8424B317A747}"/>
              </a:ext>
            </a:extLst>
          </p:cNvPr>
          <p:cNvSpPr>
            <a:spLocks noGrp="1"/>
          </p:cNvSpPr>
          <p:nvPr>
            <p:ph type="sldNum" sz="quarter" idx="12"/>
          </p:nvPr>
        </p:nvSpPr>
        <p:spPr/>
        <p:txBody>
          <a:bodyPr/>
          <a:lstStyle/>
          <a:p>
            <a:fld id="{F072C0EB-4A38-4C9B-A0F6-C3406A310D5B}" type="slidenum">
              <a:rPr kumimoji="1" lang="ja-JP" altLang="en-US" smtClean="0">
                <a:latin typeface="Meiryo UI" panose="020B0604030504040204" pitchFamily="34" charset="-128"/>
                <a:ea typeface="Meiryo UI" panose="020B0604030504040204" pitchFamily="34" charset="-128"/>
              </a:rPr>
              <a:t>6</a:t>
            </a:fld>
            <a:endParaRPr kumimoji="1" lang="ja-JP" altLang="en-US">
              <a:latin typeface="Meiryo UI" panose="020B0604030504040204" pitchFamily="34" charset="-128"/>
              <a:ea typeface="Meiryo UI" panose="020B0604030504040204" pitchFamily="34" charset="-128"/>
            </a:endParaRPr>
          </a:p>
        </p:txBody>
      </p:sp>
      <p:sp>
        <p:nvSpPr>
          <p:cNvPr id="7" name="正方形/長方形 3">
            <a:extLst>
              <a:ext uri="{FF2B5EF4-FFF2-40B4-BE49-F238E27FC236}">
                <a16:creationId xmlns:a16="http://schemas.microsoft.com/office/drawing/2014/main" id="{6955DAF6-508B-7587-F972-3911464132B7}"/>
              </a:ext>
            </a:extLst>
          </p:cNvPr>
          <p:cNvSpPr/>
          <p:nvPr/>
        </p:nvSpPr>
        <p:spPr>
          <a:xfrm>
            <a:off x="356791" y="309083"/>
            <a:ext cx="3626813" cy="461665"/>
          </a:xfrm>
          <a:prstGeom prst="rect">
            <a:avLst/>
          </a:prstGeom>
          <a:solidFill>
            <a:schemeClr val="accent5">
              <a:lumMod val="40000"/>
              <a:lumOff val="60000"/>
            </a:schemeClr>
          </a:solidFill>
          <a:ln>
            <a:solidFill>
              <a:schemeClr val="tx1"/>
            </a:solidFill>
          </a:ln>
        </p:spPr>
        <p:txBody>
          <a:bodyPr wrap="square">
            <a:spAutoFit/>
          </a:bodyPr>
          <a:lstStyle/>
          <a:p>
            <a:r>
              <a:rPr lang="ja-JP" altLang="en-US" sz="2400" b="1" dirty="0">
                <a:solidFill>
                  <a:srgbClr val="000000"/>
                </a:solidFill>
                <a:latin typeface="Meiryo UI" panose="020B0604030504040204" pitchFamily="34" charset="-128"/>
                <a:ea typeface="Meiryo UI" panose="020B0604030504040204" pitchFamily="34" charset="-128"/>
                <a:cs typeface="Arial" panose="020B0604020202020204" pitchFamily="34" charset="0"/>
              </a:rPr>
              <a:t>競技規則（主要ポイント）</a:t>
            </a:r>
            <a:endParaRPr lang="en-US" altLang="ja-JP" sz="2400" b="1" dirty="0">
              <a:solidFill>
                <a:srgbClr val="000000"/>
              </a:solidFill>
              <a:latin typeface="Meiryo UI" panose="020B0604030504040204" pitchFamily="34" charset="-128"/>
              <a:ea typeface="Meiryo UI" panose="020B0604030504040204" pitchFamily="34" charset="-128"/>
              <a:cs typeface="Arial" panose="020B0604020202020204" pitchFamily="34" charset="0"/>
            </a:endParaRPr>
          </a:p>
        </p:txBody>
      </p:sp>
    </p:spTree>
    <p:extLst>
      <p:ext uri="{BB962C8B-B14F-4D97-AF65-F5344CB8AC3E}">
        <p14:creationId xmlns:p14="http://schemas.microsoft.com/office/powerpoint/2010/main" val="806384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56792" y="960256"/>
            <a:ext cx="9145019" cy="5324535"/>
          </a:xfrm>
          <a:prstGeom prst="rect">
            <a:avLst/>
          </a:prstGeom>
          <a:noFill/>
          <a:ln>
            <a:noFill/>
          </a:ln>
        </p:spPr>
        <p:txBody>
          <a:bodyPr wrap="square" rtlCol="0">
            <a:noAutofit/>
          </a:bodyPr>
          <a:lstStyle/>
          <a:p>
            <a:r>
              <a:rPr lang="en-US" altLang="ja-JP" sz="2000" dirty="0">
                <a:latin typeface="Meiryo UI" panose="020B0604030504040204" pitchFamily="34" charset="-128"/>
                <a:ea typeface="Meiryo UI" panose="020B0604030504040204" pitchFamily="34" charset="-128"/>
              </a:rPr>
              <a:t>【</a:t>
            </a:r>
            <a:r>
              <a:rPr lang="ja-JP" altLang="en-US" sz="2000" dirty="0">
                <a:latin typeface="Meiryo UI" panose="020B0604030504040204" pitchFamily="34" charset="-128"/>
                <a:ea typeface="Meiryo UI" panose="020B0604030504040204" pitchFamily="34" charset="-128"/>
              </a:rPr>
              <a:t>試走</a:t>
            </a:r>
            <a:r>
              <a:rPr lang="en-US" altLang="ja-JP" sz="2000" dirty="0">
                <a:latin typeface="Meiryo UI" panose="020B0604030504040204" pitchFamily="34" charset="-128"/>
                <a:ea typeface="Meiryo UI" panose="020B0604030504040204" pitchFamily="34" charset="-128"/>
              </a:rPr>
              <a:t>】</a:t>
            </a:r>
          </a:p>
          <a:p>
            <a:pPr marL="342916" indent="-342916">
              <a:buFont typeface="Arial" panose="020B0604020202020204" pitchFamily="34" charset="0"/>
              <a:buChar char="•"/>
            </a:pPr>
            <a:r>
              <a:rPr lang="ja-JP" altLang="en-US" sz="2000" dirty="0">
                <a:latin typeface="Meiryo UI" panose="020B0604030504040204" pitchFamily="34" charset="-128"/>
                <a:ea typeface="Meiryo UI" panose="020B0604030504040204" pitchFamily="34" charset="-128"/>
              </a:rPr>
              <a:t>バイク試走は、</a:t>
            </a:r>
            <a:r>
              <a:rPr lang="en-US" altLang="ja-JP" sz="2000" dirty="0">
                <a:latin typeface="Meiryo UI" panose="020B0604030504040204" pitchFamily="34" charset="-128"/>
                <a:ea typeface="Meiryo UI" panose="020B0604030504040204" pitchFamily="34" charset="-128"/>
              </a:rPr>
              <a:t>8</a:t>
            </a:r>
            <a:r>
              <a:rPr lang="ja-JP" altLang="en-US" sz="2000" dirty="0">
                <a:latin typeface="Meiryo UI" panose="020B0604030504040204" pitchFamily="34" charset="-128"/>
                <a:ea typeface="Meiryo UI" panose="020B0604030504040204" pitchFamily="34" charset="-128"/>
              </a:rPr>
              <a:t>：</a:t>
            </a:r>
            <a:r>
              <a:rPr lang="en-US" altLang="ja-JP" sz="2000" dirty="0">
                <a:latin typeface="Meiryo UI" panose="020B0604030504040204" pitchFamily="34" charset="-128"/>
                <a:ea typeface="Meiryo UI" panose="020B0604030504040204" pitchFamily="34" charset="-128"/>
              </a:rPr>
              <a:t>40</a:t>
            </a:r>
            <a:r>
              <a:rPr lang="ja-JP" altLang="en-US" sz="2000" dirty="0">
                <a:latin typeface="Meiryo UI" panose="020B0604030504040204" pitchFamily="34" charset="-128"/>
                <a:ea typeface="Meiryo UI" panose="020B0604030504040204" pitchFamily="34" charset="-128"/>
              </a:rPr>
              <a:t>～</a:t>
            </a:r>
            <a:r>
              <a:rPr lang="en-US" altLang="ja-JP" sz="2000" dirty="0">
                <a:latin typeface="Meiryo UI" panose="020B0604030504040204" pitchFamily="34" charset="-128"/>
                <a:ea typeface="Meiryo UI" panose="020B0604030504040204" pitchFamily="34" charset="-128"/>
              </a:rPr>
              <a:t>9</a:t>
            </a:r>
            <a:r>
              <a:rPr lang="ja-JP" altLang="en-US" sz="2000" dirty="0">
                <a:latin typeface="Meiryo UI" panose="020B0604030504040204" pitchFamily="34" charset="-128"/>
                <a:ea typeface="Meiryo UI" panose="020B0604030504040204" pitchFamily="34" charset="-128"/>
              </a:rPr>
              <a:t>：</a:t>
            </a:r>
            <a:r>
              <a:rPr lang="en-US" altLang="ja-JP" sz="2000" dirty="0">
                <a:latin typeface="Meiryo UI" panose="020B0604030504040204" pitchFamily="34" charset="-128"/>
                <a:ea typeface="Meiryo UI" panose="020B0604030504040204" pitchFamily="34" charset="-128"/>
              </a:rPr>
              <a:t>10</a:t>
            </a:r>
          </a:p>
          <a:p>
            <a:endParaRPr lang="en-US" altLang="ja-JP" sz="2000" dirty="0">
              <a:latin typeface="Meiryo UI" panose="020B0604030504040204" pitchFamily="34" charset="-128"/>
              <a:ea typeface="Meiryo UI" panose="020B0604030504040204" pitchFamily="34" charset="-128"/>
            </a:endParaRPr>
          </a:p>
          <a:p>
            <a:r>
              <a:rPr lang="en-US" altLang="ja-JP" sz="2000" dirty="0">
                <a:latin typeface="Meiryo UI" panose="020B0604030504040204" pitchFamily="34" charset="-128"/>
                <a:ea typeface="Meiryo UI" panose="020B0604030504040204" pitchFamily="34" charset="-128"/>
              </a:rPr>
              <a:t>【</a:t>
            </a:r>
            <a:r>
              <a:rPr lang="ja-JP" altLang="en-US" sz="2000" dirty="0">
                <a:latin typeface="Meiryo UI" panose="020B0604030504040204" pitchFamily="34" charset="-128"/>
                <a:ea typeface="Meiryo UI" panose="020B0604030504040204" pitchFamily="34" charset="-128"/>
              </a:rPr>
              <a:t>チェックイン、トランジション</a:t>
            </a:r>
            <a:r>
              <a:rPr lang="en-US" altLang="ja-JP" sz="2000" dirty="0">
                <a:latin typeface="Meiryo UI" panose="020B0604030504040204" pitchFamily="34" charset="-128"/>
                <a:ea typeface="Meiryo UI" panose="020B0604030504040204" pitchFamily="34" charset="-128"/>
              </a:rPr>
              <a:t>】</a:t>
            </a:r>
          </a:p>
          <a:p>
            <a:pPr marL="342916" indent="-342916">
              <a:buFont typeface="Arial" panose="020B0604020202020204" pitchFamily="34" charset="0"/>
              <a:buChar char="•"/>
            </a:pPr>
            <a:r>
              <a:rPr lang="ja-JP" altLang="en-US" sz="2000" dirty="0">
                <a:latin typeface="Meiryo UI" panose="020B0604030504040204" pitchFamily="34" charset="-128"/>
                <a:ea typeface="Meiryo UI" panose="020B0604030504040204" pitchFamily="34" charset="-128"/>
              </a:rPr>
              <a:t>指定する計測チップを競技中いずれかの足首に装着する。</a:t>
            </a:r>
            <a:endParaRPr lang="en-US" altLang="ja-JP" sz="2000" dirty="0">
              <a:latin typeface="Meiryo UI" panose="020B0604030504040204" pitchFamily="34" charset="-128"/>
              <a:ea typeface="Meiryo UI" panose="020B0604030504040204" pitchFamily="34" charset="-128"/>
            </a:endParaRPr>
          </a:p>
          <a:p>
            <a:pPr marL="342916" indent="-342916">
              <a:buFont typeface="Arial" panose="020B0604020202020204" pitchFamily="34" charset="0"/>
              <a:buChar char="•"/>
            </a:pPr>
            <a:r>
              <a:rPr lang="ja-JP" altLang="en-US" sz="2000" dirty="0">
                <a:latin typeface="Meiryo UI" panose="020B0604030504040204" pitchFamily="34" charset="-128"/>
                <a:ea typeface="Meiryo UI" panose="020B0604030504040204" pitchFamily="34" charset="-128"/>
              </a:rPr>
              <a:t>トランジションチェックインは</a:t>
            </a:r>
            <a:r>
              <a:rPr lang="en-US" altLang="ja-JP" sz="2000" dirty="0">
                <a:latin typeface="Meiryo UI" panose="020B0604030504040204" pitchFamily="34" charset="-128"/>
                <a:ea typeface="Meiryo UI" panose="020B0604030504040204" pitchFamily="34" charset="-128"/>
              </a:rPr>
              <a:t>11</a:t>
            </a:r>
            <a:r>
              <a:rPr lang="ja-JP" altLang="en-US" sz="2000" dirty="0">
                <a:latin typeface="Meiryo UI" panose="020B0604030504040204" pitchFamily="34" charset="-128"/>
                <a:ea typeface="Meiryo UI" panose="020B0604030504040204" pitchFamily="34" charset="-128"/>
              </a:rPr>
              <a:t>：</a:t>
            </a:r>
            <a:r>
              <a:rPr lang="en-US" altLang="ja-JP" sz="2000" dirty="0">
                <a:latin typeface="Meiryo UI" panose="020B0604030504040204" pitchFamily="34" charset="-128"/>
                <a:ea typeface="Meiryo UI" panose="020B0604030504040204" pitchFamily="34" charset="-128"/>
              </a:rPr>
              <a:t>15</a:t>
            </a:r>
            <a:r>
              <a:rPr lang="ja-JP" altLang="en-US" sz="2000" dirty="0">
                <a:latin typeface="Meiryo UI" panose="020B0604030504040204" pitchFamily="34" charset="-128"/>
                <a:ea typeface="Meiryo UI" panose="020B0604030504040204" pitchFamily="34" charset="-128"/>
              </a:rPr>
              <a:t>～</a:t>
            </a:r>
            <a:r>
              <a:rPr lang="en-US" altLang="ja-JP" sz="2000" dirty="0">
                <a:latin typeface="Meiryo UI" panose="020B0604030504040204" pitchFamily="34" charset="-128"/>
                <a:ea typeface="Meiryo UI" panose="020B0604030504040204" pitchFamily="34" charset="-128"/>
              </a:rPr>
              <a:t>12</a:t>
            </a:r>
            <a:r>
              <a:rPr lang="ja-JP" altLang="en-US" sz="2000" dirty="0">
                <a:latin typeface="Meiryo UI" panose="020B0604030504040204" pitchFamily="34" charset="-128"/>
                <a:ea typeface="Meiryo UI" panose="020B0604030504040204" pitchFamily="34" charset="-128"/>
              </a:rPr>
              <a:t>：</a:t>
            </a:r>
            <a:r>
              <a:rPr lang="en-US" altLang="ja-JP" sz="2000" dirty="0">
                <a:latin typeface="Meiryo UI" panose="020B0604030504040204" pitchFamily="34" charset="-128"/>
                <a:ea typeface="Meiryo UI" panose="020B0604030504040204" pitchFamily="34" charset="-128"/>
              </a:rPr>
              <a:t>20</a:t>
            </a:r>
            <a:r>
              <a:rPr lang="ja-JP" altLang="en-US" sz="2000" dirty="0">
                <a:latin typeface="Meiryo UI" panose="020B0604030504040204" pitchFamily="34" charset="-128"/>
                <a:ea typeface="Meiryo UI" panose="020B0604030504040204" pitchFamily="34" charset="-128"/>
              </a:rPr>
              <a:t>（時間厳守）。</a:t>
            </a:r>
            <a:endParaRPr lang="en-US" altLang="ja-JP" sz="2000" dirty="0">
              <a:latin typeface="Meiryo UI" panose="020B0604030504040204" pitchFamily="34" charset="-128"/>
              <a:ea typeface="Meiryo UI" panose="020B0604030504040204" pitchFamily="34" charset="-128"/>
            </a:endParaRPr>
          </a:p>
          <a:p>
            <a:pPr marL="342916" indent="-342916">
              <a:buFont typeface="Arial" panose="020B0604020202020204" pitchFamily="34" charset="0"/>
              <a:buChar char="•"/>
            </a:pPr>
            <a:r>
              <a:rPr lang="ja-JP" altLang="en-US" sz="2000" dirty="0">
                <a:latin typeface="Meiryo UI" panose="020B0604030504040204" pitchFamily="34" charset="-128"/>
                <a:ea typeface="Meiryo UI" panose="020B0604030504040204" pitchFamily="34" charset="-128"/>
              </a:rPr>
              <a:t>強風の場合はラックへの両ハンドル掛けを認めることがあります</a:t>
            </a:r>
            <a:endParaRPr lang="en-US" altLang="ja-JP" sz="2000" dirty="0">
              <a:latin typeface="Meiryo UI" panose="020B0604030504040204" pitchFamily="34" charset="-128"/>
              <a:ea typeface="Meiryo UI" panose="020B0604030504040204" pitchFamily="34" charset="-128"/>
            </a:endParaRPr>
          </a:p>
          <a:p>
            <a:pPr marL="342916" indent="-342916">
              <a:buFont typeface="Arial" panose="020B0604020202020204" pitchFamily="34" charset="0"/>
              <a:buChar char="•"/>
            </a:pPr>
            <a:r>
              <a:rPr lang="ja-JP" altLang="en-US" sz="2000" dirty="0">
                <a:latin typeface="Meiryo UI" panose="020B0604030504040204" pitchFamily="34" charset="-128"/>
                <a:ea typeface="Meiryo UI" panose="020B0604030504040204" pitchFamily="34" charset="-128"/>
              </a:rPr>
              <a:t>バイク乗降車違反は</a:t>
            </a:r>
            <a:r>
              <a:rPr lang="en-US" altLang="ja-JP" sz="2000" dirty="0">
                <a:latin typeface="Meiryo UI" panose="020B0604030504040204" pitchFamily="34" charset="-128"/>
                <a:ea typeface="Meiryo UI" panose="020B0604030504040204" pitchFamily="34" charset="-128"/>
              </a:rPr>
              <a:t>15</a:t>
            </a:r>
            <a:r>
              <a:rPr lang="ja-JP" altLang="en-US" sz="2000" dirty="0">
                <a:latin typeface="Meiryo UI" panose="020B0604030504040204" pitchFamily="34" charset="-128"/>
                <a:ea typeface="Meiryo UI" panose="020B0604030504040204" pitchFamily="34" charset="-128"/>
              </a:rPr>
              <a:t>秒のペナルティを課します。</a:t>
            </a:r>
            <a:endParaRPr lang="en-US" altLang="ja-JP" sz="2000" dirty="0">
              <a:latin typeface="Meiryo UI" panose="020B0604030504040204" pitchFamily="34" charset="-128"/>
              <a:ea typeface="Meiryo UI" panose="020B0604030504040204" pitchFamily="34" charset="-128"/>
            </a:endParaRPr>
          </a:p>
          <a:p>
            <a:pPr marL="342916" indent="-342916">
              <a:buFont typeface="Arial" panose="020B0604020202020204" pitchFamily="34" charset="0"/>
              <a:buChar char="•"/>
            </a:pPr>
            <a:r>
              <a:rPr lang="ja-JP" altLang="en-US" sz="2000" dirty="0">
                <a:latin typeface="Meiryo UI" panose="020B0604030504040204" pitchFamily="34" charset="-128"/>
                <a:ea typeface="Meiryo UI" panose="020B0604030504040204" pitchFamily="34" charset="-128"/>
              </a:rPr>
              <a:t>最後のトランジションまでに所定の容器に全ての用具が収納されていない場合は</a:t>
            </a:r>
            <a:br>
              <a:rPr lang="en-US" altLang="ja-JP" sz="2000" dirty="0">
                <a:latin typeface="Meiryo UI" panose="020B0604030504040204" pitchFamily="34" charset="-128"/>
                <a:ea typeface="Meiryo UI" panose="020B0604030504040204" pitchFamily="34" charset="-128"/>
              </a:rPr>
            </a:br>
            <a:r>
              <a:rPr lang="ja-JP" altLang="en-US" sz="2000" dirty="0">
                <a:latin typeface="Meiryo UI" panose="020B0604030504040204" pitchFamily="34" charset="-128"/>
                <a:ea typeface="Meiryo UI" panose="020B0604030504040204" pitchFamily="34" charset="-128"/>
              </a:rPr>
              <a:t>第二ランの時に</a:t>
            </a:r>
            <a:r>
              <a:rPr lang="en-US" altLang="ja-JP" sz="2000" dirty="0">
                <a:latin typeface="Meiryo UI" panose="020B0604030504040204" pitchFamily="34" charset="-128"/>
                <a:ea typeface="Meiryo UI" panose="020B0604030504040204" pitchFamily="34" charset="-128"/>
              </a:rPr>
              <a:t>15</a:t>
            </a:r>
            <a:r>
              <a:rPr lang="ja-JP" altLang="en-US" sz="2000" dirty="0">
                <a:latin typeface="Meiryo UI" panose="020B0604030504040204" pitchFamily="34" charset="-128"/>
                <a:ea typeface="Meiryo UI" panose="020B0604030504040204" pitchFamily="34" charset="-128"/>
              </a:rPr>
              <a:t>秒のペナルティを課します。</a:t>
            </a:r>
            <a:endParaRPr lang="en-US" altLang="ja-JP" sz="2000" dirty="0">
              <a:latin typeface="Meiryo UI" panose="020B0604030504040204" pitchFamily="34" charset="-128"/>
              <a:ea typeface="Meiryo UI" panose="020B0604030504040204" pitchFamily="34" charset="-128"/>
            </a:endParaRPr>
          </a:p>
          <a:p>
            <a:endParaRPr lang="en-US" altLang="ja-JP" sz="2000" dirty="0">
              <a:latin typeface="Meiryo UI" panose="020B0604030504040204" pitchFamily="34" charset="-128"/>
              <a:ea typeface="Meiryo UI" panose="020B0604030504040204" pitchFamily="34" charset="-128"/>
            </a:endParaRPr>
          </a:p>
          <a:p>
            <a:r>
              <a:rPr lang="en-US" altLang="ja-JP" sz="2000" dirty="0">
                <a:latin typeface="Meiryo UI" panose="020B0604030504040204" pitchFamily="34" charset="-128"/>
                <a:ea typeface="Meiryo UI" panose="020B0604030504040204" pitchFamily="34" charset="-128"/>
              </a:rPr>
              <a:t>【</a:t>
            </a:r>
            <a:r>
              <a:rPr lang="ja-JP" altLang="en-US" sz="2000" dirty="0">
                <a:latin typeface="Meiryo UI" panose="020B0604030504040204" pitchFamily="34" charset="-128"/>
                <a:ea typeface="Meiryo UI" panose="020B0604030504040204" pitchFamily="34" charset="-128"/>
              </a:rPr>
              <a:t>スタート</a:t>
            </a:r>
            <a:r>
              <a:rPr lang="en-US" altLang="ja-JP" sz="2000" dirty="0">
                <a:latin typeface="Meiryo UI" panose="020B0604030504040204" pitchFamily="34" charset="-128"/>
                <a:ea typeface="Meiryo UI" panose="020B0604030504040204" pitchFamily="34" charset="-128"/>
              </a:rPr>
              <a:t>】</a:t>
            </a:r>
          </a:p>
          <a:p>
            <a:pPr marL="342916" indent="-342916">
              <a:buFont typeface="Arial" panose="020B0604020202020204" pitchFamily="34" charset="0"/>
              <a:buChar char="•"/>
            </a:pPr>
            <a:r>
              <a:rPr lang="ja-JP" altLang="en-US" sz="2000" dirty="0">
                <a:latin typeface="Meiryo UI" panose="020B0604030504040204" pitchFamily="34" charset="-128"/>
                <a:ea typeface="Meiryo UI" panose="020B0604030504040204" pitchFamily="34" charset="-128"/>
              </a:rPr>
              <a:t>ホーンの合図によりスタートします。</a:t>
            </a:r>
            <a:endParaRPr lang="en-US" altLang="ja-JP" sz="2000" dirty="0">
              <a:latin typeface="Meiryo UI" panose="020B0604030504040204" pitchFamily="34" charset="-128"/>
              <a:ea typeface="Meiryo UI" panose="020B0604030504040204" pitchFamily="34" charset="-128"/>
            </a:endParaRPr>
          </a:p>
          <a:p>
            <a:pPr marL="342916" indent="-342916">
              <a:buFont typeface="Arial" panose="020B0604020202020204" pitchFamily="34" charset="0"/>
              <a:buChar char="•"/>
            </a:pPr>
            <a:r>
              <a:rPr lang="ja-JP" altLang="en-US" sz="2000" dirty="0">
                <a:latin typeface="Meiryo UI" panose="020B0604030504040204" pitchFamily="34" charset="-128"/>
                <a:ea typeface="Meiryo UI" panose="020B0604030504040204" pitchFamily="34" charset="-128"/>
              </a:rPr>
              <a:t>多くの選手がフォルススタートを行った場合は、ホーンを複数回鳴らし、レースを中断、再整列後に再スタートします。</a:t>
            </a:r>
            <a:endParaRPr lang="en-US" altLang="ja-JP" sz="2000" dirty="0">
              <a:latin typeface="Meiryo UI" panose="020B0604030504040204" pitchFamily="34" charset="-128"/>
              <a:ea typeface="Meiryo UI" panose="020B0604030504040204" pitchFamily="34" charset="-128"/>
            </a:endParaRPr>
          </a:p>
          <a:p>
            <a:pPr marL="342916" indent="-342916">
              <a:buFont typeface="Arial" panose="020B0604020202020204" pitchFamily="34" charset="0"/>
              <a:buChar char="•"/>
            </a:pPr>
            <a:r>
              <a:rPr lang="ja-JP" altLang="en-US" sz="2000" dirty="0">
                <a:latin typeface="Meiryo UI" panose="020B0604030504040204" pitchFamily="34" charset="-128"/>
                <a:ea typeface="Meiryo UI" panose="020B0604030504040204" pitchFamily="34" charset="-128"/>
              </a:rPr>
              <a:t>多くの選手が正しくスタートが行った場合は、フォルススタートした選手に対して</a:t>
            </a:r>
            <a:r>
              <a:rPr lang="en-US" altLang="ja-JP" sz="2000" dirty="0">
                <a:latin typeface="Meiryo UI" panose="020B0604030504040204" pitchFamily="34" charset="-128"/>
                <a:ea typeface="Meiryo UI" panose="020B0604030504040204" pitchFamily="34" charset="-128"/>
              </a:rPr>
              <a:t>T1</a:t>
            </a:r>
            <a:r>
              <a:rPr lang="ja-JP" altLang="en-US" sz="2000" dirty="0">
                <a:latin typeface="Meiryo UI" panose="020B0604030504040204" pitchFamily="34" charset="-128"/>
                <a:ea typeface="Meiryo UI" panose="020B0604030504040204" pitchFamily="34" charset="-128"/>
              </a:rPr>
              <a:t>で</a:t>
            </a:r>
            <a:r>
              <a:rPr lang="en-US" altLang="ja-JP" sz="2000" dirty="0">
                <a:latin typeface="Meiryo UI" panose="020B0604030504040204" pitchFamily="34" charset="-128"/>
                <a:ea typeface="Meiryo UI" panose="020B0604030504040204" pitchFamily="34" charset="-128"/>
              </a:rPr>
              <a:t>15</a:t>
            </a:r>
            <a:r>
              <a:rPr lang="ja-JP" altLang="en-US" sz="2000" dirty="0">
                <a:latin typeface="Meiryo UI" panose="020B0604030504040204" pitchFamily="34" charset="-128"/>
                <a:ea typeface="Meiryo UI" panose="020B0604030504040204" pitchFamily="34" charset="-128"/>
              </a:rPr>
              <a:t>秒ペナルティを課します。</a:t>
            </a:r>
            <a:endParaRPr lang="en-US" altLang="ja-JP" sz="2000" dirty="0">
              <a:latin typeface="Meiryo UI" panose="020B0604030504040204" pitchFamily="34" charset="-128"/>
              <a:ea typeface="Meiryo UI" panose="020B0604030504040204" pitchFamily="34" charset="-128"/>
            </a:endParaRPr>
          </a:p>
        </p:txBody>
      </p:sp>
      <p:sp>
        <p:nvSpPr>
          <p:cNvPr id="2" name="Slide Number Placeholder 1">
            <a:extLst>
              <a:ext uri="{FF2B5EF4-FFF2-40B4-BE49-F238E27FC236}">
                <a16:creationId xmlns:a16="http://schemas.microsoft.com/office/drawing/2014/main" id="{3BBA2631-C03D-E685-0F97-78B541CB655E}"/>
              </a:ext>
            </a:extLst>
          </p:cNvPr>
          <p:cNvSpPr>
            <a:spLocks noGrp="1"/>
          </p:cNvSpPr>
          <p:nvPr>
            <p:ph type="sldNum" sz="quarter" idx="12"/>
          </p:nvPr>
        </p:nvSpPr>
        <p:spPr/>
        <p:txBody>
          <a:bodyPr/>
          <a:lstStyle/>
          <a:p>
            <a:fld id="{F072C0EB-4A38-4C9B-A0F6-C3406A310D5B}" type="slidenum">
              <a:rPr kumimoji="1" lang="ja-JP" altLang="en-US" smtClean="0">
                <a:latin typeface="Meiryo UI" panose="020B0604030504040204" pitchFamily="34" charset="-128"/>
                <a:ea typeface="Meiryo UI" panose="020B0604030504040204" pitchFamily="34" charset="-128"/>
              </a:rPr>
              <a:t>7</a:t>
            </a:fld>
            <a:endParaRPr kumimoji="1" lang="ja-JP" altLang="en-US">
              <a:latin typeface="Meiryo UI" panose="020B0604030504040204" pitchFamily="34" charset="-128"/>
              <a:ea typeface="Meiryo UI" panose="020B0604030504040204" pitchFamily="34" charset="-128"/>
            </a:endParaRPr>
          </a:p>
        </p:txBody>
      </p:sp>
      <p:sp>
        <p:nvSpPr>
          <p:cNvPr id="3" name="正方形/長方形 3">
            <a:extLst>
              <a:ext uri="{FF2B5EF4-FFF2-40B4-BE49-F238E27FC236}">
                <a16:creationId xmlns:a16="http://schemas.microsoft.com/office/drawing/2014/main" id="{6BDFA2D3-E5DB-806D-A4B3-6C3DE18BB043}"/>
              </a:ext>
            </a:extLst>
          </p:cNvPr>
          <p:cNvSpPr/>
          <p:nvPr/>
        </p:nvSpPr>
        <p:spPr>
          <a:xfrm>
            <a:off x="356791" y="309083"/>
            <a:ext cx="3356469" cy="461665"/>
          </a:xfrm>
          <a:prstGeom prst="rect">
            <a:avLst/>
          </a:prstGeom>
          <a:solidFill>
            <a:schemeClr val="accent5">
              <a:lumMod val="40000"/>
              <a:lumOff val="60000"/>
            </a:schemeClr>
          </a:solidFill>
          <a:ln>
            <a:solidFill>
              <a:schemeClr val="tx1"/>
            </a:solidFill>
          </a:ln>
        </p:spPr>
        <p:txBody>
          <a:bodyPr wrap="square">
            <a:spAutoFit/>
          </a:bodyPr>
          <a:lstStyle/>
          <a:p>
            <a:r>
              <a:rPr lang="ja-JP" altLang="en-US" sz="2400" b="1" dirty="0">
                <a:solidFill>
                  <a:srgbClr val="000000"/>
                </a:solidFill>
                <a:latin typeface="Meiryo UI" panose="020B0604030504040204" pitchFamily="34" charset="-128"/>
                <a:ea typeface="Meiryo UI" panose="020B0604030504040204" pitchFamily="34" charset="-128"/>
                <a:cs typeface="Arial" panose="020B0604020202020204" pitchFamily="34" charset="0"/>
              </a:rPr>
              <a:t>スタート前・トランジション</a:t>
            </a:r>
            <a:endParaRPr lang="en-US" altLang="ja-JP" sz="2400" b="1" dirty="0">
              <a:solidFill>
                <a:srgbClr val="000000"/>
              </a:solidFill>
              <a:latin typeface="Meiryo UI" panose="020B0604030504040204" pitchFamily="34" charset="-128"/>
              <a:ea typeface="Meiryo UI" panose="020B0604030504040204" pitchFamily="34" charset="-128"/>
              <a:cs typeface="Arial" panose="020B0604020202020204" pitchFamily="34" charset="0"/>
            </a:endParaRPr>
          </a:p>
        </p:txBody>
      </p:sp>
    </p:spTree>
    <p:extLst>
      <p:ext uri="{BB962C8B-B14F-4D97-AF65-F5344CB8AC3E}">
        <p14:creationId xmlns:p14="http://schemas.microsoft.com/office/powerpoint/2010/main" val="4112427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5D2DACC-9038-C80B-5D77-C92C7CDE835C}"/>
              </a:ext>
            </a:extLst>
          </p:cNvPr>
          <p:cNvSpPr>
            <a:spLocks noGrp="1"/>
          </p:cNvSpPr>
          <p:nvPr>
            <p:ph type="sldNum" sz="quarter" idx="12"/>
          </p:nvPr>
        </p:nvSpPr>
        <p:spPr/>
        <p:txBody>
          <a:bodyPr/>
          <a:lstStyle/>
          <a:p>
            <a:fld id="{F072C0EB-4A38-4C9B-A0F6-C3406A310D5B}" type="slidenum">
              <a:rPr kumimoji="1" lang="ja-JP" altLang="en-US" smtClean="0">
                <a:latin typeface="Meiryo UI" panose="020B0604030504040204" pitchFamily="34" charset="-128"/>
                <a:ea typeface="Meiryo UI" panose="020B0604030504040204" pitchFamily="34" charset="-128"/>
              </a:rPr>
              <a:t>8</a:t>
            </a:fld>
            <a:endParaRPr kumimoji="1" lang="ja-JP" altLang="en-US">
              <a:latin typeface="Meiryo UI" panose="020B0604030504040204" pitchFamily="34" charset="-128"/>
              <a:ea typeface="Meiryo UI" panose="020B0604030504040204" pitchFamily="34" charset="-128"/>
            </a:endParaRPr>
          </a:p>
        </p:txBody>
      </p:sp>
      <p:pic>
        <p:nvPicPr>
          <p:cNvPr id="12" name="Picture 11">
            <a:extLst>
              <a:ext uri="{FF2B5EF4-FFF2-40B4-BE49-F238E27FC236}">
                <a16:creationId xmlns:a16="http://schemas.microsoft.com/office/drawing/2014/main" id="{913BB4DF-3F0A-4DBF-B7F1-A910573828F5}"/>
              </a:ext>
            </a:extLst>
          </p:cNvPr>
          <p:cNvPicPr>
            <a:picLocks noChangeAspect="1"/>
          </p:cNvPicPr>
          <p:nvPr/>
        </p:nvPicPr>
        <p:blipFill>
          <a:blip r:embed="rId2"/>
          <a:stretch>
            <a:fillRect/>
          </a:stretch>
        </p:blipFill>
        <p:spPr>
          <a:xfrm>
            <a:off x="360315" y="770747"/>
            <a:ext cx="8967013" cy="5644054"/>
          </a:xfrm>
          <a:prstGeom prst="rect">
            <a:avLst/>
          </a:prstGeom>
        </p:spPr>
      </p:pic>
      <p:sp>
        <p:nvSpPr>
          <p:cNvPr id="4" name="正方形/長方形 3"/>
          <p:cNvSpPr/>
          <p:nvPr/>
        </p:nvSpPr>
        <p:spPr>
          <a:xfrm>
            <a:off x="356792" y="309083"/>
            <a:ext cx="2453643" cy="461665"/>
          </a:xfrm>
          <a:prstGeom prst="rect">
            <a:avLst/>
          </a:prstGeom>
          <a:solidFill>
            <a:schemeClr val="accent5">
              <a:lumMod val="40000"/>
              <a:lumOff val="60000"/>
            </a:schemeClr>
          </a:solidFill>
          <a:ln>
            <a:solidFill>
              <a:schemeClr val="tx1"/>
            </a:solidFill>
          </a:ln>
        </p:spPr>
        <p:txBody>
          <a:bodyPr wrap="square">
            <a:spAutoFit/>
          </a:bodyPr>
          <a:lstStyle/>
          <a:p>
            <a:r>
              <a:rPr lang="ja-JP" altLang="en-US" sz="2400" b="1" dirty="0">
                <a:solidFill>
                  <a:srgbClr val="000000"/>
                </a:solidFill>
                <a:latin typeface="Meiryo UI" panose="020B0604030504040204" pitchFamily="34" charset="-128"/>
                <a:ea typeface="Meiryo UI" panose="020B0604030504040204" pitchFamily="34" charset="-128"/>
                <a:cs typeface="Arial" panose="020B0604020202020204" pitchFamily="34" charset="0"/>
              </a:rPr>
              <a:t>第一ラン（</a:t>
            </a:r>
            <a:r>
              <a:rPr lang="en-US" altLang="ja-JP" sz="2400" b="1" dirty="0">
                <a:solidFill>
                  <a:srgbClr val="000000"/>
                </a:solidFill>
                <a:latin typeface="Meiryo UI" panose="020B0604030504040204" pitchFamily="34" charset="-128"/>
                <a:ea typeface="Meiryo UI" panose="020B0604030504040204" pitchFamily="34" charset="-128"/>
                <a:cs typeface="Arial" panose="020B0604020202020204" pitchFamily="34" charset="0"/>
              </a:rPr>
              <a:t>5㎞</a:t>
            </a:r>
            <a:r>
              <a:rPr lang="ja-JP" altLang="en-US" sz="2400" b="1" dirty="0">
                <a:solidFill>
                  <a:srgbClr val="000000"/>
                </a:solidFill>
                <a:latin typeface="Meiryo UI" panose="020B0604030504040204" pitchFamily="34" charset="-128"/>
                <a:ea typeface="Meiryo UI" panose="020B0604030504040204" pitchFamily="34" charset="-128"/>
                <a:cs typeface="Arial" panose="020B0604020202020204" pitchFamily="34" charset="0"/>
              </a:rPr>
              <a:t>）</a:t>
            </a:r>
            <a:endParaRPr lang="en-US" altLang="ja-JP" sz="2400" b="1" dirty="0">
              <a:solidFill>
                <a:srgbClr val="000000"/>
              </a:solidFill>
              <a:latin typeface="Meiryo UI" panose="020B0604030504040204" pitchFamily="34" charset="-128"/>
              <a:ea typeface="Meiryo UI" panose="020B0604030504040204" pitchFamily="34" charset="-128"/>
              <a:cs typeface="Arial" panose="020B0604020202020204" pitchFamily="34" charset="0"/>
            </a:endParaRPr>
          </a:p>
        </p:txBody>
      </p:sp>
      <p:sp>
        <p:nvSpPr>
          <p:cNvPr id="15" name="Rectangle 14">
            <a:extLst>
              <a:ext uri="{FF2B5EF4-FFF2-40B4-BE49-F238E27FC236}">
                <a16:creationId xmlns:a16="http://schemas.microsoft.com/office/drawing/2014/main" id="{E91B04FC-7492-48FE-DE87-068229243845}"/>
              </a:ext>
            </a:extLst>
          </p:cNvPr>
          <p:cNvSpPr/>
          <p:nvPr/>
        </p:nvSpPr>
        <p:spPr>
          <a:xfrm>
            <a:off x="510990" y="5076268"/>
            <a:ext cx="1734671" cy="128008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TextBox 13">
            <a:extLst>
              <a:ext uri="{FF2B5EF4-FFF2-40B4-BE49-F238E27FC236}">
                <a16:creationId xmlns:a16="http://schemas.microsoft.com/office/drawing/2014/main" id="{F4AD9D48-9DC4-28FA-0412-3D14A4AF2C0E}"/>
              </a:ext>
            </a:extLst>
          </p:cNvPr>
          <p:cNvSpPr txBox="1"/>
          <p:nvPr/>
        </p:nvSpPr>
        <p:spPr>
          <a:xfrm>
            <a:off x="255493" y="5336634"/>
            <a:ext cx="2185214" cy="954107"/>
          </a:xfrm>
          <a:prstGeom prst="rect">
            <a:avLst/>
          </a:prstGeom>
          <a:noFill/>
        </p:spPr>
        <p:txBody>
          <a:bodyPr wrap="none" rtlCol="0">
            <a:spAutoFit/>
          </a:bodyPr>
          <a:lstStyle/>
          <a:p>
            <a:r>
              <a:rPr kumimoji="1" lang="ja-JP" altLang="en-US" sz="2400" b="1" dirty="0">
                <a:solidFill>
                  <a:srgbClr val="FF0000"/>
                </a:solidFill>
                <a:latin typeface="Meiryo UI" panose="020B0604030504040204" pitchFamily="34" charset="-128"/>
                <a:ea typeface="Meiryo UI" panose="020B0604030504040204" pitchFamily="34" charset="-128"/>
              </a:rPr>
              <a:t>◎</a:t>
            </a:r>
            <a:r>
              <a:rPr kumimoji="1" lang="ja-JP" altLang="en-US" sz="1600" b="1" dirty="0">
                <a:latin typeface="Meiryo UI" panose="020B0604030504040204" pitchFamily="34" charset="-128"/>
                <a:ea typeface="Meiryo UI" panose="020B0604030504040204" pitchFamily="34" charset="-128"/>
              </a:rPr>
              <a:t>周回数</a:t>
            </a:r>
            <a:endParaRPr kumimoji="1" lang="en-US" altLang="ja-JP" sz="1600" b="1" dirty="0">
              <a:latin typeface="Meiryo UI" panose="020B0604030504040204" pitchFamily="34" charset="-128"/>
              <a:ea typeface="Meiryo UI" panose="020B0604030504040204" pitchFamily="34" charset="-128"/>
            </a:endParaRPr>
          </a:p>
          <a:p>
            <a:r>
              <a:rPr kumimoji="1" lang="ja-JP" altLang="en-US" sz="1600" b="1" dirty="0">
                <a:latin typeface="Meiryo UI" panose="020B0604030504040204" pitchFamily="34" charset="-128"/>
                <a:ea typeface="Meiryo UI" panose="020B0604030504040204" pitchFamily="34" charset="-128"/>
              </a:rPr>
              <a:t>    エリート</a:t>
            </a:r>
            <a:r>
              <a:rPr kumimoji="1" lang="en-US" altLang="ja-JP" sz="1600" b="1" dirty="0">
                <a:latin typeface="Meiryo UI" panose="020B0604030504040204" pitchFamily="34" charset="-128"/>
                <a:ea typeface="Meiryo UI" panose="020B0604030504040204" pitchFamily="34" charset="-128"/>
              </a:rPr>
              <a:t>	     5</a:t>
            </a:r>
            <a:r>
              <a:rPr kumimoji="1" lang="ja-JP" altLang="en-US" sz="1600" b="1" dirty="0">
                <a:latin typeface="Meiryo UI" panose="020B0604030504040204" pitchFamily="34" charset="-128"/>
                <a:ea typeface="Meiryo UI" panose="020B0604030504040204" pitchFamily="34" charset="-128"/>
              </a:rPr>
              <a:t>周</a:t>
            </a:r>
            <a:endParaRPr kumimoji="1" lang="en-US" altLang="ja-JP" sz="1600" b="1" dirty="0">
              <a:latin typeface="Meiryo UI" panose="020B0604030504040204" pitchFamily="34" charset="-128"/>
              <a:ea typeface="Meiryo UI" panose="020B0604030504040204" pitchFamily="34" charset="-128"/>
            </a:endParaRPr>
          </a:p>
          <a:p>
            <a:r>
              <a:rPr kumimoji="1" lang="ja-JP" altLang="en-US" sz="1600" b="1" dirty="0">
                <a:latin typeface="Meiryo UI" panose="020B0604030504040204" pitchFamily="34" charset="-128"/>
                <a:ea typeface="Meiryo UI" panose="020B0604030504040204" pitchFamily="34" charset="-128"/>
              </a:rPr>
              <a:t>  （</a:t>
            </a:r>
            <a:r>
              <a:rPr kumimoji="1" lang="en-US" altLang="ja-JP" sz="1600" b="1" dirty="0">
                <a:latin typeface="Meiryo UI" panose="020B0604030504040204" pitchFamily="34" charset="-128"/>
                <a:ea typeface="Meiryo UI" panose="020B0604030504040204" pitchFamily="34" charset="-128"/>
              </a:rPr>
              <a:t>1</a:t>
            </a:r>
            <a:r>
              <a:rPr kumimoji="1" lang="ja-JP" altLang="en-US" sz="1600" b="1" dirty="0">
                <a:latin typeface="Meiryo UI" panose="020B0604030504040204" pitchFamily="34" charset="-128"/>
                <a:ea typeface="Meiryo UI" panose="020B0604030504040204" pitchFamily="34" charset="-128"/>
              </a:rPr>
              <a:t>周回 </a:t>
            </a:r>
            <a:r>
              <a:rPr kumimoji="1" lang="en-US" altLang="ja-JP" sz="1600" b="1" dirty="0">
                <a:latin typeface="Meiryo UI" panose="020B0604030504040204" pitchFamily="34" charset="-128"/>
                <a:ea typeface="Meiryo UI" panose="020B0604030504040204" pitchFamily="34" charset="-128"/>
              </a:rPr>
              <a:t>1,000</a:t>
            </a:r>
            <a:r>
              <a:rPr kumimoji="1" lang="ja-JP" altLang="en-US" sz="1600" b="1" dirty="0">
                <a:latin typeface="Meiryo UI" panose="020B0604030504040204" pitchFamily="34" charset="-128"/>
                <a:ea typeface="Meiryo UI" panose="020B0604030504040204" pitchFamily="34" charset="-128"/>
              </a:rPr>
              <a:t>ｍ）</a:t>
            </a:r>
          </a:p>
        </p:txBody>
      </p:sp>
      <p:sp>
        <p:nvSpPr>
          <p:cNvPr id="16" name="TextBox 15">
            <a:extLst>
              <a:ext uri="{FF2B5EF4-FFF2-40B4-BE49-F238E27FC236}">
                <a16:creationId xmlns:a16="http://schemas.microsoft.com/office/drawing/2014/main" id="{2746AA9A-AFBB-5D15-D804-C3CB7E0E3E76}"/>
              </a:ext>
            </a:extLst>
          </p:cNvPr>
          <p:cNvSpPr txBox="1"/>
          <p:nvPr/>
        </p:nvSpPr>
        <p:spPr>
          <a:xfrm>
            <a:off x="2314294" y="3832002"/>
            <a:ext cx="1271502" cy="276999"/>
          </a:xfrm>
          <a:prstGeom prst="rect">
            <a:avLst/>
          </a:prstGeom>
          <a:solidFill>
            <a:schemeClr val="bg1"/>
          </a:solidFill>
          <a:ln>
            <a:solidFill>
              <a:schemeClr val="tx1"/>
            </a:solidFill>
          </a:ln>
        </p:spPr>
        <p:txBody>
          <a:bodyPr wrap="none" rtlCol="0">
            <a:spAutoFit/>
          </a:bodyPr>
          <a:lstStyle/>
          <a:p>
            <a:r>
              <a:rPr kumimoji="1" lang="ja-JP" altLang="en-US" sz="1200" b="1" dirty="0">
                <a:latin typeface="Meiryo UI" panose="020B0604030504040204" pitchFamily="34" charset="-128"/>
                <a:ea typeface="Meiryo UI" panose="020B0604030504040204" pitchFamily="34" charset="-128"/>
              </a:rPr>
              <a:t>エイドステーション</a:t>
            </a:r>
            <a:endParaRPr kumimoji="1" lang="en-US" altLang="ja-JP" sz="1200" b="1" dirty="0">
              <a:latin typeface="Meiryo UI" panose="020B0604030504040204" pitchFamily="34" charset="-128"/>
              <a:ea typeface="Meiryo UI" panose="020B0604030504040204" pitchFamily="34" charset="-128"/>
            </a:endParaRPr>
          </a:p>
        </p:txBody>
      </p:sp>
      <p:sp>
        <p:nvSpPr>
          <p:cNvPr id="17" name="Star: 5 Points 16">
            <a:extLst>
              <a:ext uri="{FF2B5EF4-FFF2-40B4-BE49-F238E27FC236}">
                <a16:creationId xmlns:a16="http://schemas.microsoft.com/office/drawing/2014/main" id="{E377AF71-855A-97B3-8DC7-C53B739E331F}"/>
              </a:ext>
            </a:extLst>
          </p:cNvPr>
          <p:cNvSpPr/>
          <p:nvPr/>
        </p:nvSpPr>
        <p:spPr>
          <a:xfrm>
            <a:off x="3543605" y="3530399"/>
            <a:ext cx="275054" cy="279797"/>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Picture 20">
            <a:extLst>
              <a:ext uri="{FF2B5EF4-FFF2-40B4-BE49-F238E27FC236}">
                <a16:creationId xmlns:a16="http://schemas.microsoft.com/office/drawing/2014/main" id="{2DDFF062-41C9-40B2-D2A7-EAC135B4D56C}"/>
              </a:ext>
            </a:extLst>
          </p:cNvPr>
          <p:cNvPicPr>
            <a:picLocks noChangeAspect="1"/>
          </p:cNvPicPr>
          <p:nvPr/>
        </p:nvPicPr>
        <p:blipFill>
          <a:blip r:embed="rId3"/>
          <a:stretch>
            <a:fillRect/>
          </a:stretch>
        </p:blipFill>
        <p:spPr>
          <a:xfrm>
            <a:off x="5870793" y="991812"/>
            <a:ext cx="3725851" cy="2600962"/>
          </a:xfrm>
          <a:prstGeom prst="rect">
            <a:avLst/>
          </a:prstGeom>
          <a:ln>
            <a:solidFill>
              <a:schemeClr val="tx1"/>
            </a:solidFill>
          </a:ln>
        </p:spPr>
      </p:pic>
      <p:sp>
        <p:nvSpPr>
          <p:cNvPr id="22" name="Rectangle 21">
            <a:extLst>
              <a:ext uri="{FF2B5EF4-FFF2-40B4-BE49-F238E27FC236}">
                <a16:creationId xmlns:a16="http://schemas.microsoft.com/office/drawing/2014/main" id="{493604BB-689B-3937-3F2E-FE5BD0A5E70F}"/>
              </a:ext>
            </a:extLst>
          </p:cNvPr>
          <p:cNvSpPr/>
          <p:nvPr/>
        </p:nvSpPr>
        <p:spPr>
          <a:xfrm>
            <a:off x="309362" y="820273"/>
            <a:ext cx="5292117" cy="46166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356794" y="1079640"/>
            <a:ext cx="4084006" cy="1477328"/>
          </a:xfrm>
          <a:prstGeom prst="rect">
            <a:avLst/>
          </a:prstGeom>
          <a:solidFill>
            <a:schemeClr val="bg1"/>
          </a:solidFill>
          <a:ln>
            <a:solidFill>
              <a:schemeClr val="tx1"/>
            </a:solidFill>
          </a:ln>
        </p:spPr>
        <p:txBody>
          <a:bodyPr wrap="square" rtlCol="0">
            <a:spAutoFit/>
          </a:bodyPr>
          <a:lstStyle/>
          <a:p>
            <a:pPr marL="285763" indent="-285763">
              <a:buFont typeface="Arial" panose="020B0604020202020204" pitchFamily="34" charset="0"/>
              <a:buChar char="•"/>
            </a:pPr>
            <a:r>
              <a:rPr lang="ja-JP" altLang="en-US" b="1" dirty="0">
                <a:latin typeface="Meiryo UI" panose="020B0604030504040204" pitchFamily="34" charset="-128"/>
                <a:ea typeface="Meiryo UI" panose="020B0604030504040204" pitchFamily="34" charset="-128"/>
              </a:rPr>
              <a:t>周回は時計回り。</a:t>
            </a:r>
            <a:endParaRPr lang="en-US" altLang="ja-JP" b="1" dirty="0">
              <a:latin typeface="Meiryo UI" panose="020B0604030504040204" pitchFamily="34" charset="-128"/>
              <a:ea typeface="Meiryo UI" panose="020B0604030504040204" pitchFamily="34" charset="-128"/>
            </a:endParaRPr>
          </a:p>
          <a:p>
            <a:pPr marL="285763" indent="-285763">
              <a:buFont typeface="Arial" panose="020B0604020202020204" pitchFamily="34" charset="0"/>
              <a:buChar char="•"/>
            </a:pPr>
            <a:r>
              <a:rPr lang="ja-JP" altLang="en-US" b="1" dirty="0">
                <a:latin typeface="Meiryo UI" panose="020B0604030504040204" pitchFamily="34" charset="-128"/>
                <a:ea typeface="Meiryo UI" panose="020B0604030504040204" pitchFamily="34" charset="-128"/>
              </a:rPr>
              <a:t>ラップオーディットを行う。</a:t>
            </a:r>
            <a:endParaRPr lang="en-US" altLang="ja-JP" b="1" dirty="0">
              <a:latin typeface="Meiryo UI" panose="020B0604030504040204" pitchFamily="34" charset="-128"/>
              <a:ea typeface="Meiryo UI" panose="020B0604030504040204" pitchFamily="34" charset="-128"/>
            </a:endParaRPr>
          </a:p>
          <a:p>
            <a:pPr marL="285763" indent="-285763">
              <a:buFont typeface="Arial" panose="020B0604020202020204" pitchFamily="34" charset="0"/>
              <a:buChar char="•"/>
            </a:pPr>
            <a:r>
              <a:rPr lang="ja-JP" altLang="en-US" b="1" dirty="0">
                <a:latin typeface="Meiryo UI" panose="020B0604030504040204" pitchFamily="34" charset="-128"/>
                <a:ea typeface="Meiryo UI" panose="020B0604030504040204" pitchFamily="34" charset="-128"/>
              </a:rPr>
              <a:t>エイドステーションはコース中</a:t>
            </a:r>
            <a:r>
              <a:rPr lang="en-US" altLang="ja-JP" b="1" dirty="0">
                <a:latin typeface="Meiryo UI" panose="020B0604030504040204" pitchFamily="34" charset="-128"/>
                <a:ea typeface="Meiryo UI" panose="020B0604030504040204" pitchFamily="34" charset="-128"/>
              </a:rPr>
              <a:t>1</a:t>
            </a:r>
            <a:r>
              <a:rPr lang="ja-JP" altLang="en-US" b="1" dirty="0">
                <a:latin typeface="Meiryo UI" panose="020B0604030504040204" pitchFamily="34" charset="-128"/>
                <a:ea typeface="Meiryo UI" panose="020B0604030504040204" pitchFamily="34" charset="-128"/>
              </a:rPr>
              <a:t>か所。</a:t>
            </a:r>
            <a:endParaRPr lang="en-US" altLang="ja-JP" b="1" dirty="0">
              <a:latin typeface="Meiryo UI" panose="020B0604030504040204" pitchFamily="34" charset="-128"/>
              <a:ea typeface="Meiryo UI" panose="020B0604030504040204" pitchFamily="34" charset="-128"/>
            </a:endParaRPr>
          </a:p>
          <a:p>
            <a:pPr marL="285763" indent="-285763">
              <a:buFont typeface="Arial" panose="020B0604020202020204" pitchFamily="34" charset="0"/>
              <a:buChar char="•"/>
            </a:pPr>
            <a:r>
              <a:rPr lang="ja-JP" altLang="en-US" b="1" dirty="0">
                <a:latin typeface="Meiryo UI" panose="020B0604030504040204" pitchFamily="34" charset="-128"/>
                <a:ea typeface="Meiryo UI" panose="020B0604030504040204" pitchFamily="34" charset="-128"/>
              </a:rPr>
              <a:t>最終周はフィニッシュ方向に向かわず、トランジションへ</a:t>
            </a:r>
          </a:p>
        </p:txBody>
      </p:sp>
      <p:cxnSp>
        <p:nvCxnSpPr>
          <p:cNvPr id="24" name="Straight Arrow Connector 23">
            <a:extLst>
              <a:ext uri="{FF2B5EF4-FFF2-40B4-BE49-F238E27FC236}">
                <a16:creationId xmlns:a16="http://schemas.microsoft.com/office/drawing/2014/main" id="{CFF469B6-CDAF-AED1-D1F0-0B2348E910DB}"/>
              </a:ext>
            </a:extLst>
          </p:cNvPr>
          <p:cNvCxnSpPr>
            <a:cxnSpLocks/>
          </p:cNvCxnSpPr>
          <p:nvPr/>
        </p:nvCxnSpPr>
        <p:spPr>
          <a:xfrm flipV="1">
            <a:off x="4444256" y="991815"/>
            <a:ext cx="1426537" cy="267831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EAF8F80D-3B9A-DB3F-5971-28387F3EFEBD}"/>
              </a:ext>
            </a:extLst>
          </p:cNvPr>
          <p:cNvSpPr/>
          <p:nvPr/>
        </p:nvSpPr>
        <p:spPr>
          <a:xfrm>
            <a:off x="4444255" y="3670127"/>
            <a:ext cx="2675966" cy="1809551"/>
          </a:xfrm>
          <a:prstGeom prst="rect">
            <a:avLst/>
          </a:prstGeom>
          <a:no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 name="Straight Arrow Connector 27">
            <a:extLst>
              <a:ext uri="{FF2B5EF4-FFF2-40B4-BE49-F238E27FC236}">
                <a16:creationId xmlns:a16="http://schemas.microsoft.com/office/drawing/2014/main" id="{B762083D-E299-963A-91C3-E2971534715B}"/>
              </a:ext>
            </a:extLst>
          </p:cNvPr>
          <p:cNvCxnSpPr>
            <a:cxnSpLocks/>
          </p:cNvCxnSpPr>
          <p:nvPr/>
        </p:nvCxnSpPr>
        <p:spPr>
          <a:xfrm flipV="1">
            <a:off x="7120221" y="3592774"/>
            <a:ext cx="2476423" cy="188690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4E51007B-A8EC-92C3-5254-77F0CF64E47D}"/>
              </a:ext>
            </a:extLst>
          </p:cNvPr>
          <p:cNvSpPr/>
          <p:nvPr/>
        </p:nvSpPr>
        <p:spPr>
          <a:xfrm>
            <a:off x="2341387" y="6062130"/>
            <a:ext cx="3084053" cy="18965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85674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56795" y="5836962"/>
            <a:ext cx="8168644" cy="923330"/>
          </a:xfrm>
          <a:prstGeom prst="rect">
            <a:avLst/>
          </a:prstGeom>
          <a:noFill/>
          <a:ln>
            <a:solidFill>
              <a:schemeClr val="tx1"/>
            </a:solidFill>
          </a:ln>
        </p:spPr>
        <p:txBody>
          <a:bodyPr wrap="square" rtlCol="0">
            <a:spAutoFit/>
          </a:bodyPr>
          <a:lstStyle/>
          <a:p>
            <a:pPr marL="285763" indent="-285763">
              <a:buFont typeface="Arial" panose="020B0604020202020204" pitchFamily="34" charset="0"/>
              <a:buChar char="•"/>
            </a:pPr>
            <a:r>
              <a:rPr lang="ja-JP" altLang="en-US" dirty="0">
                <a:latin typeface="Meiryo UI" panose="020B0604030504040204" pitchFamily="34" charset="-128"/>
                <a:ea typeface="Meiryo UI" panose="020B0604030504040204" pitchFamily="34" charset="-128"/>
              </a:rPr>
              <a:t>ドラフティング許可（異性間のドラフティング行為は禁止）。</a:t>
            </a:r>
            <a:endParaRPr lang="en-US" altLang="ja-JP" dirty="0">
              <a:latin typeface="Meiryo UI" panose="020B0604030504040204" pitchFamily="34" charset="-128"/>
              <a:ea typeface="Meiryo UI" panose="020B0604030504040204" pitchFamily="34" charset="-128"/>
            </a:endParaRPr>
          </a:p>
          <a:p>
            <a:pPr marL="285763" indent="-285763">
              <a:buFont typeface="Arial" panose="020B0604020202020204" pitchFamily="34" charset="0"/>
              <a:buChar char="•"/>
            </a:pPr>
            <a:r>
              <a:rPr lang="ja-JP" altLang="en-US" dirty="0">
                <a:latin typeface="Meiryo UI" panose="020B0604030504040204" pitchFamily="34" charset="-128"/>
                <a:ea typeface="Meiryo UI" panose="020B0604030504040204" pitchFamily="34" charset="-128"/>
              </a:rPr>
              <a:t>周回遅れ、周回遅れが見込まれる選手はカットオフ対象。</a:t>
            </a:r>
            <a:endParaRPr lang="en-US" altLang="ja-JP" dirty="0">
              <a:latin typeface="Meiryo UI" panose="020B0604030504040204" pitchFamily="34" charset="-128"/>
              <a:ea typeface="Meiryo UI" panose="020B0604030504040204" pitchFamily="34" charset="-128"/>
            </a:endParaRPr>
          </a:p>
          <a:p>
            <a:pPr marL="285763" indent="-285763">
              <a:buFont typeface="Arial" panose="020B0604020202020204" pitchFamily="34" charset="0"/>
              <a:buChar char="•"/>
            </a:pPr>
            <a:r>
              <a:rPr lang="ja-JP" altLang="en-US" dirty="0">
                <a:latin typeface="Meiryo UI" panose="020B0604030504040204" pitchFamily="34" charset="-128"/>
                <a:ea typeface="Meiryo UI" panose="020B0604030504040204" pitchFamily="34" charset="-128"/>
              </a:rPr>
              <a:t>ホイールステーションをトランジション付近に設置（ニュートラルホイールは無し）。</a:t>
            </a:r>
          </a:p>
        </p:txBody>
      </p:sp>
      <p:sp>
        <p:nvSpPr>
          <p:cNvPr id="7" name="Slide Number Placeholder 6">
            <a:extLst>
              <a:ext uri="{FF2B5EF4-FFF2-40B4-BE49-F238E27FC236}">
                <a16:creationId xmlns:a16="http://schemas.microsoft.com/office/drawing/2014/main" id="{755EFB9E-3C50-36EB-1D20-B53C8A367011}"/>
              </a:ext>
            </a:extLst>
          </p:cNvPr>
          <p:cNvSpPr>
            <a:spLocks noGrp="1"/>
          </p:cNvSpPr>
          <p:nvPr>
            <p:ph type="sldNum" sz="quarter" idx="12"/>
          </p:nvPr>
        </p:nvSpPr>
        <p:spPr/>
        <p:txBody>
          <a:bodyPr/>
          <a:lstStyle/>
          <a:p>
            <a:fld id="{F072C0EB-4A38-4C9B-A0F6-C3406A310D5B}" type="slidenum">
              <a:rPr kumimoji="1" lang="ja-JP" altLang="en-US" smtClean="0">
                <a:latin typeface="Meiryo UI" panose="020B0604030504040204" pitchFamily="34" charset="-128"/>
                <a:ea typeface="Meiryo UI" panose="020B0604030504040204" pitchFamily="34" charset="-128"/>
              </a:rPr>
              <a:t>9</a:t>
            </a:fld>
            <a:endParaRPr kumimoji="1" lang="ja-JP" altLang="en-US">
              <a:latin typeface="Meiryo UI" panose="020B0604030504040204" pitchFamily="34" charset="-128"/>
              <a:ea typeface="Meiryo UI" panose="020B0604030504040204" pitchFamily="34" charset="-128"/>
            </a:endParaRPr>
          </a:p>
        </p:txBody>
      </p:sp>
      <p:sp>
        <p:nvSpPr>
          <p:cNvPr id="8" name="正方形/長方形 3">
            <a:extLst>
              <a:ext uri="{FF2B5EF4-FFF2-40B4-BE49-F238E27FC236}">
                <a16:creationId xmlns:a16="http://schemas.microsoft.com/office/drawing/2014/main" id="{997CF42C-9BAE-82EE-CF65-D4182278C3FD}"/>
              </a:ext>
            </a:extLst>
          </p:cNvPr>
          <p:cNvSpPr/>
          <p:nvPr/>
        </p:nvSpPr>
        <p:spPr>
          <a:xfrm>
            <a:off x="356791" y="309083"/>
            <a:ext cx="2615009" cy="461665"/>
          </a:xfrm>
          <a:prstGeom prst="rect">
            <a:avLst/>
          </a:prstGeom>
          <a:solidFill>
            <a:schemeClr val="accent5">
              <a:lumMod val="40000"/>
              <a:lumOff val="60000"/>
            </a:schemeClr>
          </a:solidFill>
          <a:ln>
            <a:solidFill>
              <a:schemeClr val="tx1"/>
            </a:solidFill>
          </a:ln>
        </p:spPr>
        <p:txBody>
          <a:bodyPr wrap="square">
            <a:spAutoFit/>
          </a:bodyPr>
          <a:lstStyle/>
          <a:p>
            <a:r>
              <a:rPr lang="ja-JP" altLang="en-US" sz="2400" b="1" dirty="0">
                <a:solidFill>
                  <a:srgbClr val="000000"/>
                </a:solidFill>
                <a:latin typeface="Meiryo UI" panose="020B0604030504040204" pitchFamily="34" charset="-128"/>
                <a:ea typeface="Meiryo UI" panose="020B0604030504040204" pitchFamily="34" charset="-128"/>
                <a:cs typeface="Arial" panose="020B0604020202020204" pitchFamily="34" charset="0"/>
              </a:rPr>
              <a:t>バイク（</a:t>
            </a:r>
            <a:r>
              <a:rPr lang="en-US" altLang="ja-JP" sz="2400" b="1" dirty="0">
                <a:solidFill>
                  <a:srgbClr val="000000"/>
                </a:solidFill>
                <a:latin typeface="Meiryo UI" panose="020B0604030504040204" pitchFamily="34" charset="-128"/>
                <a:ea typeface="Meiryo UI" panose="020B0604030504040204" pitchFamily="34" charset="-128"/>
                <a:cs typeface="Arial" panose="020B0604020202020204" pitchFamily="34" charset="0"/>
              </a:rPr>
              <a:t>28.8㎞</a:t>
            </a:r>
            <a:r>
              <a:rPr lang="ja-JP" altLang="en-US" sz="2400" b="1" dirty="0">
                <a:solidFill>
                  <a:srgbClr val="000000"/>
                </a:solidFill>
                <a:latin typeface="Meiryo UI" panose="020B0604030504040204" pitchFamily="34" charset="-128"/>
                <a:ea typeface="Meiryo UI" panose="020B0604030504040204" pitchFamily="34" charset="-128"/>
                <a:cs typeface="Arial" panose="020B0604020202020204" pitchFamily="34" charset="0"/>
              </a:rPr>
              <a:t>）</a:t>
            </a:r>
            <a:endParaRPr lang="en-US" altLang="ja-JP" sz="2400" b="1" dirty="0">
              <a:solidFill>
                <a:srgbClr val="000000"/>
              </a:solidFill>
              <a:latin typeface="Meiryo UI" panose="020B0604030504040204" pitchFamily="34" charset="-128"/>
              <a:ea typeface="Meiryo UI" panose="020B0604030504040204" pitchFamily="34" charset="-128"/>
              <a:cs typeface="Arial" panose="020B0604020202020204" pitchFamily="34" charset="0"/>
            </a:endParaRPr>
          </a:p>
        </p:txBody>
      </p:sp>
      <p:pic>
        <p:nvPicPr>
          <p:cNvPr id="12" name="Picture 11">
            <a:extLst>
              <a:ext uri="{FF2B5EF4-FFF2-40B4-BE49-F238E27FC236}">
                <a16:creationId xmlns:a16="http://schemas.microsoft.com/office/drawing/2014/main" id="{750D6665-B49D-289A-19D0-6A239358BE1A}"/>
              </a:ext>
            </a:extLst>
          </p:cNvPr>
          <p:cNvPicPr>
            <a:picLocks noChangeAspect="1"/>
          </p:cNvPicPr>
          <p:nvPr/>
        </p:nvPicPr>
        <p:blipFill>
          <a:blip r:embed="rId2"/>
          <a:stretch>
            <a:fillRect/>
          </a:stretch>
        </p:blipFill>
        <p:spPr>
          <a:xfrm>
            <a:off x="1581156" y="777741"/>
            <a:ext cx="6944282" cy="5029033"/>
          </a:xfrm>
          <a:prstGeom prst="rect">
            <a:avLst/>
          </a:prstGeom>
        </p:spPr>
      </p:pic>
      <p:sp>
        <p:nvSpPr>
          <p:cNvPr id="13" name="TextBox 12">
            <a:extLst>
              <a:ext uri="{FF2B5EF4-FFF2-40B4-BE49-F238E27FC236}">
                <a16:creationId xmlns:a16="http://schemas.microsoft.com/office/drawing/2014/main" id="{71C34EDA-97FA-8FF3-6DC7-A3E52C99556D}"/>
              </a:ext>
            </a:extLst>
          </p:cNvPr>
          <p:cNvSpPr txBox="1"/>
          <p:nvPr/>
        </p:nvSpPr>
        <p:spPr>
          <a:xfrm>
            <a:off x="5403981" y="410092"/>
            <a:ext cx="1425390" cy="276999"/>
          </a:xfrm>
          <a:prstGeom prst="rect">
            <a:avLst/>
          </a:prstGeom>
          <a:solidFill>
            <a:schemeClr val="bg1"/>
          </a:solidFill>
          <a:ln>
            <a:solidFill>
              <a:schemeClr val="tx1"/>
            </a:solidFill>
          </a:ln>
        </p:spPr>
        <p:txBody>
          <a:bodyPr wrap="none" rtlCol="0">
            <a:spAutoFit/>
          </a:bodyPr>
          <a:lstStyle/>
          <a:p>
            <a:r>
              <a:rPr kumimoji="1" lang="ja-JP" altLang="en-US" sz="1200" b="1" dirty="0">
                <a:latin typeface="Meiryo UI" panose="020B0604030504040204" pitchFamily="34" charset="-128"/>
                <a:ea typeface="Meiryo UI" panose="020B0604030504040204" pitchFamily="34" charset="-128"/>
              </a:rPr>
              <a:t>ホイールステーション</a:t>
            </a:r>
            <a:endParaRPr kumimoji="1" lang="en-US" altLang="ja-JP" sz="1200" b="1" dirty="0">
              <a:latin typeface="Meiryo UI" panose="020B0604030504040204" pitchFamily="34" charset="-128"/>
              <a:ea typeface="Meiryo UI" panose="020B0604030504040204" pitchFamily="34" charset="-128"/>
            </a:endParaRPr>
          </a:p>
        </p:txBody>
      </p:sp>
      <p:sp>
        <p:nvSpPr>
          <p:cNvPr id="14" name="Star: 5 Points 13">
            <a:extLst>
              <a:ext uri="{FF2B5EF4-FFF2-40B4-BE49-F238E27FC236}">
                <a16:creationId xmlns:a16="http://schemas.microsoft.com/office/drawing/2014/main" id="{0AC0C38C-C9E9-2C41-80C2-B118219E1D8B}"/>
              </a:ext>
            </a:extLst>
          </p:cNvPr>
          <p:cNvSpPr/>
          <p:nvPr/>
        </p:nvSpPr>
        <p:spPr>
          <a:xfrm>
            <a:off x="6823402" y="619851"/>
            <a:ext cx="275054" cy="279797"/>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TextBox 14">
            <a:extLst>
              <a:ext uri="{FF2B5EF4-FFF2-40B4-BE49-F238E27FC236}">
                <a16:creationId xmlns:a16="http://schemas.microsoft.com/office/drawing/2014/main" id="{BBF6CE50-914B-6EFA-3058-E70486778D61}"/>
              </a:ext>
            </a:extLst>
          </p:cNvPr>
          <p:cNvSpPr txBox="1"/>
          <p:nvPr/>
        </p:nvSpPr>
        <p:spPr>
          <a:xfrm>
            <a:off x="1586754" y="1029486"/>
            <a:ext cx="2682690" cy="1756891"/>
          </a:xfrm>
          <a:prstGeom prst="rect">
            <a:avLst/>
          </a:prstGeom>
          <a:solidFill>
            <a:schemeClr val="bg1"/>
          </a:solidFill>
        </p:spPr>
        <p:txBody>
          <a:bodyPr wrap="square" rtlCol="0">
            <a:spAutoFit/>
          </a:bodyPr>
          <a:lstStyle/>
          <a:p>
            <a:pPr>
              <a:spcAft>
                <a:spcPts val="100"/>
              </a:spcAft>
            </a:pPr>
            <a:r>
              <a:rPr kumimoji="1" lang="ja-JP" altLang="en-US" sz="2400" b="1" dirty="0">
                <a:solidFill>
                  <a:srgbClr val="FF0000"/>
                </a:solidFill>
                <a:latin typeface="Meiryo UI" panose="020B0604030504040204" pitchFamily="34" charset="-128"/>
                <a:ea typeface="Meiryo UI" panose="020B0604030504040204" pitchFamily="34" charset="-128"/>
              </a:rPr>
              <a:t>◎</a:t>
            </a:r>
            <a:r>
              <a:rPr kumimoji="1" lang="ja-JP" altLang="en-US" sz="1600" b="1" dirty="0">
                <a:latin typeface="Meiryo UI" panose="020B0604030504040204" pitchFamily="34" charset="-128"/>
                <a:ea typeface="Meiryo UI" panose="020B0604030504040204" pitchFamily="34" charset="-128"/>
              </a:rPr>
              <a:t>周回数</a:t>
            </a:r>
            <a:endParaRPr kumimoji="1" lang="en-US" altLang="ja-JP" sz="1600" b="1" dirty="0">
              <a:latin typeface="Meiryo UI" panose="020B0604030504040204" pitchFamily="34" charset="-128"/>
              <a:ea typeface="Meiryo UI" panose="020B0604030504040204" pitchFamily="34" charset="-128"/>
            </a:endParaRPr>
          </a:p>
          <a:p>
            <a:pPr>
              <a:spcAft>
                <a:spcPts val="100"/>
              </a:spcAft>
            </a:pPr>
            <a:r>
              <a:rPr kumimoji="1" lang="ja-JP" altLang="en-US" sz="1600" b="1" dirty="0">
                <a:latin typeface="Meiryo UI" panose="020B0604030504040204" pitchFamily="34" charset="-128"/>
                <a:ea typeface="Meiryo UI" panose="020B0604030504040204" pitchFamily="34" charset="-128"/>
              </a:rPr>
              <a:t>    エリート</a:t>
            </a:r>
            <a:r>
              <a:rPr kumimoji="1" lang="en-US" altLang="ja-JP" sz="1600" b="1" dirty="0">
                <a:latin typeface="Meiryo UI" panose="020B0604030504040204" pitchFamily="34" charset="-128"/>
                <a:ea typeface="Meiryo UI" panose="020B0604030504040204" pitchFamily="34" charset="-128"/>
              </a:rPr>
              <a:t>	     6</a:t>
            </a:r>
            <a:r>
              <a:rPr kumimoji="1" lang="ja-JP" altLang="en-US" sz="1600" b="1" dirty="0">
                <a:latin typeface="Meiryo UI" panose="020B0604030504040204" pitchFamily="34" charset="-128"/>
                <a:ea typeface="Meiryo UI" panose="020B0604030504040204" pitchFamily="34" charset="-128"/>
              </a:rPr>
              <a:t>周</a:t>
            </a:r>
            <a:endParaRPr kumimoji="1" lang="en-US" altLang="ja-JP" sz="1600" b="1" dirty="0">
              <a:latin typeface="Meiryo UI" panose="020B0604030504040204" pitchFamily="34" charset="-128"/>
              <a:ea typeface="Meiryo UI" panose="020B0604030504040204" pitchFamily="34" charset="-128"/>
            </a:endParaRPr>
          </a:p>
          <a:p>
            <a:pPr>
              <a:spcAft>
                <a:spcPts val="100"/>
              </a:spcAft>
            </a:pPr>
            <a:r>
              <a:rPr kumimoji="1" lang="ja-JP" altLang="en-US" sz="1600" b="1" dirty="0">
                <a:latin typeface="Meiryo UI" panose="020B0604030504040204" pitchFamily="34" charset="-128"/>
                <a:ea typeface="Meiryo UI" panose="020B0604030504040204" pitchFamily="34" charset="-128"/>
              </a:rPr>
              <a:t>  （</a:t>
            </a:r>
            <a:r>
              <a:rPr kumimoji="1" lang="en-US" altLang="ja-JP" sz="1600" b="1" dirty="0">
                <a:latin typeface="Meiryo UI" panose="020B0604030504040204" pitchFamily="34" charset="-128"/>
                <a:ea typeface="Meiryo UI" panose="020B0604030504040204" pitchFamily="34" charset="-128"/>
              </a:rPr>
              <a:t>1</a:t>
            </a:r>
            <a:r>
              <a:rPr kumimoji="1" lang="ja-JP" altLang="en-US" sz="1600" b="1" dirty="0">
                <a:latin typeface="Meiryo UI" panose="020B0604030504040204" pitchFamily="34" charset="-128"/>
                <a:ea typeface="Meiryo UI" panose="020B0604030504040204" pitchFamily="34" charset="-128"/>
              </a:rPr>
              <a:t>周回 </a:t>
            </a:r>
            <a:r>
              <a:rPr kumimoji="1" lang="en-US" altLang="ja-JP" sz="1600" b="1" dirty="0">
                <a:latin typeface="Meiryo UI" panose="020B0604030504040204" pitchFamily="34" charset="-128"/>
                <a:ea typeface="Meiryo UI" panose="020B0604030504040204" pitchFamily="34" charset="-128"/>
              </a:rPr>
              <a:t>4,800</a:t>
            </a:r>
            <a:r>
              <a:rPr kumimoji="1" lang="ja-JP" altLang="en-US" sz="1600" b="1" dirty="0">
                <a:latin typeface="Meiryo UI" panose="020B0604030504040204" pitchFamily="34" charset="-128"/>
                <a:ea typeface="Meiryo UI" panose="020B0604030504040204" pitchFamily="34" charset="-128"/>
              </a:rPr>
              <a:t>ｍ）</a:t>
            </a:r>
            <a:endParaRPr kumimoji="1" lang="en-US" altLang="ja-JP" sz="1600" b="1" dirty="0">
              <a:latin typeface="Meiryo UI" panose="020B0604030504040204" pitchFamily="34" charset="-128"/>
              <a:ea typeface="Meiryo UI" panose="020B0604030504040204" pitchFamily="34" charset="-128"/>
            </a:endParaRPr>
          </a:p>
          <a:p>
            <a:pPr>
              <a:spcAft>
                <a:spcPts val="100"/>
              </a:spcAft>
            </a:pPr>
            <a:endParaRPr kumimoji="1" lang="en-US" altLang="ja-JP" sz="1600" b="1" dirty="0">
              <a:latin typeface="Meiryo UI" panose="020B0604030504040204" pitchFamily="34" charset="-128"/>
              <a:ea typeface="Meiryo UI" panose="020B0604030504040204" pitchFamily="34" charset="-128"/>
            </a:endParaRPr>
          </a:p>
          <a:p>
            <a:pPr marL="285763" indent="-285763">
              <a:spcAft>
                <a:spcPts val="100"/>
              </a:spcAft>
              <a:buFont typeface="Arial" panose="020B0604020202020204" pitchFamily="34" charset="0"/>
              <a:buChar char="•"/>
            </a:pPr>
            <a:r>
              <a:rPr kumimoji="1" lang="ja-JP" altLang="en-US" sz="1600" b="1" dirty="0">
                <a:latin typeface="Meiryo UI" panose="020B0604030504040204" pitchFamily="34" charset="-128"/>
                <a:ea typeface="Meiryo UI" panose="020B0604030504040204" pitchFamily="34" charset="-128"/>
              </a:rPr>
              <a:t>ラップオーディットを実施</a:t>
            </a:r>
            <a:endParaRPr kumimoji="1" lang="en-US" altLang="ja-JP" sz="1600" b="1" dirty="0">
              <a:latin typeface="Meiryo UI" panose="020B0604030504040204" pitchFamily="34" charset="-128"/>
              <a:ea typeface="Meiryo UI" panose="020B0604030504040204" pitchFamily="34" charset="-128"/>
            </a:endParaRPr>
          </a:p>
          <a:p>
            <a:pPr marL="285763" indent="-285763">
              <a:spcAft>
                <a:spcPts val="100"/>
              </a:spcAft>
              <a:buFont typeface="Arial" panose="020B0604020202020204" pitchFamily="34" charset="0"/>
              <a:buChar char="•"/>
            </a:pPr>
            <a:r>
              <a:rPr kumimoji="1" lang="ja-JP" altLang="en-US" sz="1600" b="1" dirty="0">
                <a:latin typeface="Meiryo UI" panose="020B0604030504040204" pitchFamily="34" charset="-128"/>
                <a:ea typeface="Meiryo UI" panose="020B0604030504040204" pitchFamily="34" charset="-128"/>
              </a:rPr>
              <a:t>バイクエイドはなし</a:t>
            </a:r>
            <a:endParaRPr kumimoji="1" lang="en-US" altLang="ja-JP" sz="1600" b="1" dirty="0">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216325919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1760</TotalTime>
  <Words>1058</Words>
  <Application>Microsoft Office PowerPoint</Application>
  <PresentationFormat>A4 Paper (210x297 mm)</PresentationFormat>
  <Paragraphs>132</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Meiryo UI</vt:lpstr>
      <vt:lpstr>游ゴシック</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ito</dc:creator>
  <cp:lastModifiedBy>清水英一</cp:lastModifiedBy>
  <cp:revision>50</cp:revision>
  <dcterms:created xsi:type="dcterms:W3CDTF">2023-02-10T09:03:29Z</dcterms:created>
  <dcterms:modified xsi:type="dcterms:W3CDTF">2024-01-14T07:16:27Z</dcterms:modified>
</cp:coreProperties>
</file>