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53" d="100"/>
          <a:sy n="53" d="100"/>
        </p:scale>
        <p:origin x="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C0DCBC-BDD3-4DFC-9D51-50AC50C13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C4BA36-AA5A-4244-8D23-59F87CCF7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CB1C08-5ADA-456B-80EC-35F9ECCB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2C1C17-1DD0-4B56-89BF-711BA7E6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EA6476-3CC9-43CD-B803-CE0B95A8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6965F-3243-41C6-A80F-6FF85A5A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C58E95-5561-4002-A985-3FBD16753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3A4E88-0F02-491F-B2B0-6FC848A9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3BB00F-8162-440F-AEF8-45212F76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D086F6-4575-451E-9C8D-A92D5634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46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4BD5BD-E201-4824-B827-7ACAD731E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EC2480-FC2D-4D11-824B-CBCAF0ACA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6F8B6F-4DC4-4528-84CA-82B4FE0C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67A270-BBD0-46DC-9157-3321DDDB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BE333-3F09-4B59-9382-0D686193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28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57A11-D55C-4104-9D00-66EB821C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0BDA18-8950-434B-92C6-FC2EB53B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DD525-D6B9-4BD6-B392-C41FC565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02B62C-9B74-46FB-B31E-D94E9C79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30997A-7F25-40B8-AD85-1BBADF5F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68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ECA0CF-ED76-4339-ABC8-1316563E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619CE4-9DE1-49E1-8774-46F50508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0F4AEE-D3DE-4877-949A-D72D2398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357892-A732-4C08-A3B0-5334274A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25857E-C444-4517-8AE6-5D413535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88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182FB-772F-407A-BA91-B0771AE3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016324-1FCE-4541-BEFA-156BA5ED0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F48158-3122-4AC8-B4F3-BF3660647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44F1EE-5867-4740-A654-8FC9264E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AED3EE-7132-4093-B72D-22CC4C97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AB0FA1-4BF4-4021-AF30-1082FF5C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34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33197-3AFD-4B86-98ED-CFB0F549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70FEC9-7758-4570-BE23-46483580A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548063-21C5-4E29-B3D0-C9B7A40A3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50D3B9-F3EC-4430-BB34-F1147F2A0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92E0407-4EEB-4654-A7A2-ACA1B92C1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E24361E-9733-4758-9DB1-2C2F2F78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CB2E6D1-289F-48FB-8430-F074465C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3123ED-58DC-4288-81FB-6D20641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47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4E6D8-F7C9-4EE6-A4B8-712F6173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E12DE5-155C-423D-BEC6-665DC856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3DF6FA-8F8E-4A8C-86D0-5F337BA7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CFDAC3-E1BE-4223-9579-39A0FF9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78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8E380A-030A-408D-887B-C42487A5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2AF604-A650-41CC-83EA-C22FFDC7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1847E-496E-45BB-9E1E-5360286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85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4BF40F-4B80-4A28-82A7-F3F8272F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86B226-B4C6-42E7-B5DB-CFAD4348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267843-CFE5-4727-AA45-A1295A02A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DD7B4F-FFF7-4290-B8C0-34BD453B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501D07-7324-44F9-A2F5-43CCEB3F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26CF70-C779-479A-A499-7C75D2AA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66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D66ED2-B577-4F6C-906D-1BFC709A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5A857D-660F-4E70-8ACF-FF2EFD95A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F3EEAA-E076-489F-B096-212984959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689CAF-E327-49B0-863A-27829240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C67751-CD19-43C0-8AF1-E240DBEE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299E75-7DBA-4ACC-9164-E856CCEE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01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7BD8AD-3551-463C-8CB2-4B33361E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BB105F-FFD4-47A0-AE11-D16A2626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FDB25-D01A-4BE8-A6FE-74F75E53F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7A2B-C36B-4B6A-A30B-8005C572E76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DBB40F-3466-4955-A871-E31F6F16B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7755FB-C8B9-412F-8037-01C950B6B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5418-C9CD-4E65-B31A-52C0372FB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8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CA22D0-CBC9-4DF7-A91C-5F1E3AE58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03"/>
            <a:ext cx="12192000" cy="6554793"/>
          </a:xfrm>
          <a:prstGeom prst="rect">
            <a:avLst/>
          </a:prstGeom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2C39E398-9BD4-456F-9361-A328606E3B52}"/>
              </a:ext>
            </a:extLst>
          </p:cNvPr>
          <p:cNvSpPr/>
          <p:nvPr/>
        </p:nvSpPr>
        <p:spPr>
          <a:xfrm>
            <a:off x="7581900" y="5492750"/>
            <a:ext cx="1485900" cy="762000"/>
          </a:xfrm>
          <a:custGeom>
            <a:avLst/>
            <a:gdLst>
              <a:gd name="connsiteX0" fmla="*/ 0 w 1485900"/>
              <a:gd name="connsiteY0" fmla="*/ 577850 h 762000"/>
              <a:gd name="connsiteX1" fmla="*/ 298450 w 1485900"/>
              <a:gd name="connsiteY1" fmla="*/ 488950 h 762000"/>
              <a:gd name="connsiteX2" fmla="*/ 495300 w 1485900"/>
              <a:gd name="connsiteY2" fmla="*/ 476250 h 762000"/>
              <a:gd name="connsiteX3" fmla="*/ 501650 w 1485900"/>
              <a:gd name="connsiteY3" fmla="*/ 0 h 762000"/>
              <a:gd name="connsiteX4" fmla="*/ 1473200 w 1485900"/>
              <a:gd name="connsiteY4" fmla="*/ 0 h 762000"/>
              <a:gd name="connsiteX5" fmla="*/ 1485900 w 1485900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762000">
                <a:moveTo>
                  <a:pt x="0" y="577850"/>
                </a:moveTo>
                <a:lnTo>
                  <a:pt x="298450" y="488950"/>
                </a:lnTo>
                <a:lnTo>
                  <a:pt x="495300" y="476250"/>
                </a:lnTo>
                <a:cubicBezTo>
                  <a:pt x="497417" y="317500"/>
                  <a:pt x="499533" y="158750"/>
                  <a:pt x="501650" y="0"/>
                </a:cubicBezTo>
                <a:lnTo>
                  <a:pt x="1473200" y="0"/>
                </a:lnTo>
                <a:lnTo>
                  <a:pt x="1485900" y="762000"/>
                </a:lnTo>
              </a:path>
            </a:pathLst>
          </a:custGeom>
          <a:noFill/>
          <a:ln w="34925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0267167-D769-41D4-A859-A76093A696E4}"/>
              </a:ext>
            </a:extLst>
          </p:cNvPr>
          <p:cNvCxnSpPr>
            <a:cxnSpLocks/>
          </p:cNvCxnSpPr>
          <p:nvPr/>
        </p:nvCxnSpPr>
        <p:spPr>
          <a:xfrm>
            <a:off x="8089900" y="5664200"/>
            <a:ext cx="9779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C69E494-4449-4394-AE38-9B8131520569}"/>
              </a:ext>
            </a:extLst>
          </p:cNvPr>
          <p:cNvCxnSpPr>
            <a:cxnSpLocks/>
          </p:cNvCxnSpPr>
          <p:nvPr/>
        </p:nvCxnSpPr>
        <p:spPr>
          <a:xfrm>
            <a:off x="8089900" y="5962650"/>
            <a:ext cx="9779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5DC24A0-1ABF-4479-BFBA-39F156E8C40A}"/>
              </a:ext>
            </a:extLst>
          </p:cNvPr>
          <p:cNvSpPr/>
          <p:nvPr/>
        </p:nvSpPr>
        <p:spPr>
          <a:xfrm>
            <a:off x="9267825" y="4721637"/>
            <a:ext cx="2755900" cy="1885125"/>
          </a:xfrm>
          <a:prstGeom prst="rect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3EA4AE0-F453-47E4-A2D3-E4CBBAC280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1864" y="984700"/>
            <a:ext cx="4815058" cy="3217034"/>
          </a:xfrm>
          <a:prstGeom prst="rect">
            <a:avLst/>
          </a:prstGeom>
          <a:ln w="60325">
            <a:solidFill>
              <a:schemeClr val="accent4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016F640-2B70-41C9-B510-BB9491D8FD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300" y="984700"/>
            <a:ext cx="4143375" cy="3497264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5377C14-C9F3-425B-8A81-1C6EA3703F8F}"/>
              </a:ext>
            </a:extLst>
          </p:cNvPr>
          <p:cNvSpPr/>
          <p:nvPr/>
        </p:nvSpPr>
        <p:spPr>
          <a:xfrm>
            <a:off x="7581900" y="5034831"/>
            <a:ext cx="1617651" cy="1106526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9E7E134-604A-432D-96C1-92CB2EBB687C}"/>
              </a:ext>
            </a:extLst>
          </p:cNvPr>
          <p:cNvCxnSpPr/>
          <p:nvPr/>
        </p:nvCxnSpPr>
        <p:spPr>
          <a:xfrm>
            <a:off x="3324225" y="1866900"/>
            <a:ext cx="209550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461CDF7-A448-4FE3-B581-F8CF94E157FF}"/>
              </a:ext>
            </a:extLst>
          </p:cNvPr>
          <p:cNvCxnSpPr/>
          <p:nvPr/>
        </p:nvCxnSpPr>
        <p:spPr>
          <a:xfrm>
            <a:off x="4367212" y="1866900"/>
            <a:ext cx="209550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0D84D396-8E42-4DBF-82EA-EFA6C5113A3A}"/>
              </a:ext>
            </a:extLst>
          </p:cNvPr>
          <p:cNvCxnSpPr/>
          <p:nvPr/>
        </p:nvCxnSpPr>
        <p:spPr>
          <a:xfrm>
            <a:off x="5395912" y="1876425"/>
            <a:ext cx="209550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C3AE395-C0B7-4FEF-A201-953FEB0D782D}"/>
              </a:ext>
            </a:extLst>
          </p:cNvPr>
          <p:cNvCxnSpPr>
            <a:cxnSpLocks/>
          </p:cNvCxnSpPr>
          <p:nvPr/>
        </p:nvCxnSpPr>
        <p:spPr>
          <a:xfrm flipV="1">
            <a:off x="5919787" y="2476500"/>
            <a:ext cx="0" cy="47625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7183857-F52F-48D2-B61A-CFA44F91E918}"/>
              </a:ext>
            </a:extLst>
          </p:cNvPr>
          <p:cNvCxnSpPr>
            <a:cxnSpLocks/>
          </p:cNvCxnSpPr>
          <p:nvPr/>
        </p:nvCxnSpPr>
        <p:spPr>
          <a:xfrm flipV="1">
            <a:off x="3043237" y="2476500"/>
            <a:ext cx="0" cy="47625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F1C809C-C873-41F6-ACB1-D3BE6EC7516D}"/>
              </a:ext>
            </a:extLst>
          </p:cNvPr>
          <p:cNvCxnSpPr>
            <a:cxnSpLocks/>
          </p:cNvCxnSpPr>
          <p:nvPr/>
        </p:nvCxnSpPr>
        <p:spPr>
          <a:xfrm flipH="1">
            <a:off x="3338512" y="3725484"/>
            <a:ext cx="195263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3148A40-9901-401F-955C-DCB73947C419}"/>
              </a:ext>
            </a:extLst>
          </p:cNvPr>
          <p:cNvSpPr/>
          <p:nvPr/>
        </p:nvSpPr>
        <p:spPr>
          <a:xfrm>
            <a:off x="2619375" y="2505075"/>
            <a:ext cx="2886075" cy="1600200"/>
          </a:xfrm>
          <a:custGeom>
            <a:avLst/>
            <a:gdLst>
              <a:gd name="connsiteX0" fmla="*/ 0 w 2886075"/>
              <a:gd name="connsiteY0" fmla="*/ 1162050 h 1600200"/>
              <a:gd name="connsiteX1" fmla="*/ 428625 w 2886075"/>
              <a:gd name="connsiteY1" fmla="*/ 1028700 h 1600200"/>
              <a:gd name="connsiteX2" fmla="*/ 790575 w 2886075"/>
              <a:gd name="connsiteY2" fmla="*/ 1028700 h 1600200"/>
              <a:gd name="connsiteX3" fmla="*/ 800100 w 2886075"/>
              <a:gd name="connsiteY3" fmla="*/ 0 h 1600200"/>
              <a:gd name="connsiteX4" fmla="*/ 2886075 w 2886075"/>
              <a:gd name="connsiteY4" fmla="*/ 19050 h 1600200"/>
              <a:gd name="connsiteX5" fmla="*/ 2867025 w 2886075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075" h="1600200">
                <a:moveTo>
                  <a:pt x="0" y="1162050"/>
                </a:moveTo>
                <a:lnTo>
                  <a:pt x="428625" y="1028700"/>
                </a:lnTo>
                <a:lnTo>
                  <a:pt x="790575" y="1028700"/>
                </a:lnTo>
                <a:lnTo>
                  <a:pt x="800100" y="0"/>
                </a:lnTo>
                <a:lnTo>
                  <a:pt x="2886075" y="19050"/>
                </a:lnTo>
                <a:lnTo>
                  <a:pt x="2867025" y="1600200"/>
                </a:lnTo>
              </a:path>
            </a:pathLst>
          </a:custGeom>
          <a:noFill/>
          <a:ln w="41275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2C5655C-172B-4CF3-B5D7-52A8AFB3FB03}"/>
              </a:ext>
            </a:extLst>
          </p:cNvPr>
          <p:cNvCxnSpPr>
            <a:cxnSpLocks/>
          </p:cNvCxnSpPr>
          <p:nvPr/>
        </p:nvCxnSpPr>
        <p:spPr>
          <a:xfrm>
            <a:off x="3402806" y="2867025"/>
            <a:ext cx="213836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ACAADA8-27CE-406D-B46A-7B6D4B911899}"/>
              </a:ext>
            </a:extLst>
          </p:cNvPr>
          <p:cNvCxnSpPr>
            <a:cxnSpLocks/>
          </p:cNvCxnSpPr>
          <p:nvPr/>
        </p:nvCxnSpPr>
        <p:spPr>
          <a:xfrm>
            <a:off x="3402806" y="3543300"/>
            <a:ext cx="213836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1DAA4C9-797A-4251-8B2A-DB278252B5E1}"/>
              </a:ext>
            </a:extLst>
          </p:cNvPr>
          <p:cNvCxnSpPr>
            <a:cxnSpLocks/>
          </p:cNvCxnSpPr>
          <p:nvPr/>
        </p:nvCxnSpPr>
        <p:spPr>
          <a:xfrm flipV="1">
            <a:off x="3402806" y="1962150"/>
            <a:ext cx="0" cy="51435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0245656-5DE4-468B-9ECC-FFC8D8E8402A}"/>
              </a:ext>
            </a:extLst>
          </p:cNvPr>
          <p:cNvCxnSpPr>
            <a:cxnSpLocks/>
          </p:cNvCxnSpPr>
          <p:nvPr/>
        </p:nvCxnSpPr>
        <p:spPr>
          <a:xfrm flipV="1">
            <a:off x="4471987" y="1990725"/>
            <a:ext cx="0" cy="51435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747DB45-8A98-4FE4-9949-BB8668577684}"/>
              </a:ext>
            </a:extLst>
          </p:cNvPr>
          <p:cNvCxnSpPr>
            <a:cxnSpLocks/>
          </p:cNvCxnSpPr>
          <p:nvPr/>
        </p:nvCxnSpPr>
        <p:spPr>
          <a:xfrm flipV="1">
            <a:off x="5500687" y="1990725"/>
            <a:ext cx="0" cy="51435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39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花岡 寛斗 HIROTO HANAOKA</dc:creator>
  <cp:lastModifiedBy>亀山 秀紀</cp:lastModifiedBy>
  <cp:revision>10</cp:revision>
  <dcterms:created xsi:type="dcterms:W3CDTF">2021-04-27T10:53:14Z</dcterms:created>
  <dcterms:modified xsi:type="dcterms:W3CDTF">2021-04-27T23:09:54Z</dcterms:modified>
</cp:coreProperties>
</file>